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2" r:id="rId3"/>
    <p:sldId id="301" r:id="rId4"/>
    <p:sldId id="303" r:id="rId5"/>
    <p:sldId id="413" r:id="rId6"/>
    <p:sldId id="414" r:id="rId7"/>
    <p:sldId id="309" r:id="rId8"/>
    <p:sldId id="415" r:id="rId9"/>
    <p:sldId id="416" r:id="rId10"/>
    <p:sldId id="417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2019-03-10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history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5F9E72-B4E8-45A7-A87A-F05B1DC78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9277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Ajax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58" y="4290668"/>
            <a:ext cx="429658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page-a.html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8958" y="1690687"/>
            <a:ext cx="4296580" cy="25999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174210" y="1844924"/>
            <a:ext cx="3922006" cy="5972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74211" y="2547248"/>
            <a:ext cx="1167788" cy="1534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Menu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07253" y="2547249"/>
            <a:ext cx="2588963" cy="1534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 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51330" y="296864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51330" y="3290951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51330" y="362730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C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456800" y="4290669"/>
            <a:ext cx="4296580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page-b.html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56800" y="1690688"/>
            <a:ext cx="4296580" cy="25999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622052" y="1844925"/>
            <a:ext cx="3922006" cy="5972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22053" y="2547249"/>
            <a:ext cx="1167788" cy="1534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Menu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955095" y="2547250"/>
            <a:ext cx="2588963" cy="1534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99172" y="2968646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99172" y="3290952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99172" y="3627306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C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104222" y="3421866"/>
            <a:ext cx="4352578" cy="37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4028495" y="3454680"/>
            <a:ext cx="1277043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Click!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838200" y="4717805"/>
            <a:ext cx="10515600" cy="14480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We fetch information we already have.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Takes extra time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Wasting data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Loading... 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"Modern"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58" y="4290668"/>
            <a:ext cx="429658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page-a.html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8958" y="1690687"/>
            <a:ext cx="4296580" cy="25999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174210" y="1844924"/>
            <a:ext cx="3922006" cy="5972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74211" y="2547248"/>
            <a:ext cx="1167788" cy="1534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Menu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07253" y="2547249"/>
            <a:ext cx="2588963" cy="1534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 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51330" y="296864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51330" y="3290951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51330" y="362730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C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930943" y="3139855"/>
            <a:ext cx="1741582" cy="5909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latin typeface="+mn-lt"/>
                <a:cs typeface="Courier New" panose="02070309020205020404" pitchFamily="49" charset="0"/>
              </a:rPr>
              <a:t>------------</a:t>
            </a:r>
            <a:br>
              <a:rPr lang="en-US" sz="1800" dirty="0">
                <a:latin typeface="+mn-lt"/>
                <a:cs typeface="Courier New" panose="02070309020205020404" pitchFamily="49" charset="0"/>
              </a:rPr>
            </a:br>
            <a:r>
              <a:rPr lang="en-US" sz="1800" dirty="0">
                <a:latin typeface="+mn-lt"/>
                <a:cs typeface="Courier New" panose="02070309020205020404" pitchFamily="49" charset="0"/>
              </a:rPr>
              <a:t>Content B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755566" y="3951522"/>
            <a:ext cx="1277043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Click!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1927950" y="3423153"/>
            <a:ext cx="0" cy="15013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27950" y="4924540"/>
            <a:ext cx="24126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>
          <a:xfrm>
            <a:off x="1592853" y="4987107"/>
            <a:ext cx="3001181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Fetch the content of Page B from server.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329629" y="4081348"/>
            <a:ext cx="0" cy="8431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Content Placeholder 2"/>
          <p:cNvSpPr txBox="1">
            <a:spLocks/>
          </p:cNvSpPr>
          <p:nvPr/>
        </p:nvSpPr>
        <p:spPr>
          <a:xfrm>
            <a:off x="4337887" y="4329742"/>
            <a:ext cx="1384452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Update!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2CCD343-258F-460C-886C-4133EE0066B2}"/>
              </a:ext>
            </a:extLst>
          </p:cNvPr>
          <p:cNvSpPr txBox="1">
            <a:spLocks/>
          </p:cNvSpPr>
          <p:nvPr/>
        </p:nvSpPr>
        <p:spPr>
          <a:xfrm>
            <a:off x="6059277" y="1690688"/>
            <a:ext cx="5294523" cy="139358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Single Page Application:</a:t>
            </a:r>
          </a:p>
          <a:p>
            <a:r>
              <a:rPr lang="en-US" dirty="0"/>
              <a:t>A single HTML file, and a lot of client-side JavaScript code.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3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5" grpId="0"/>
      <p:bldP spid="29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</a:t>
            </a:r>
            <a:endParaRPr lang="en-US" dirty="0">
              <a:latin typeface="+mn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690688"/>
            <a:ext cx="10515600" cy="151220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Asynchronous JavaScript and XML.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 old web browsers: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 modern web browsers: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fetch</a:t>
            </a:r>
          </a:p>
        </p:txBody>
      </p:sp>
    </p:spTree>
    <p:extLst>
      <p:ext uri="{BB962C8B-B14F-4D97-AF65-F5344CB8AC3E}">
        <p14:creationId xmlns:p14="http://schemas.microsoft.com/office/powerpoint/2010/main" val="48694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the </a:t>
            </a:r>
            <a:r>
              <a:rPr lang="en-US" cap="none" dirty="0">
                <a:latin typeface="Courier New" panose="02070309020205020404" pitchFamily="49" charset="0"/>
                <a:cs typeface="Courier New" panose="02070309020205020404" pitchFamily="49" charset="0"/>
              </a:rPr>
              <a:t>fetch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function</a:t>
            </a:r>
            <a:endParaRPr lang="en-US" dirty="0">
              <a:latin typeface="+mj-lt"/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582F1BAC-3B39-4368-9E32-C1A802693A57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fetch('http://www.the-website.com/api/humans',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method: 'POST',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headers: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'Content-Type': 'application/json'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body: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JSON.stringify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({name: "Alice"})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}).then(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(response){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Got back an HTTP response </a:t>
            </a: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</a:t>
            </a:r>
            <a:endParaRPr lang="en-US" sz="20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}).catch(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Something went wrong </a:t>
            </a: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  <a:endParaRPr lang="en-US" sz="20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F095D4B-F4A2-4450-B66E-9868B460AE73}"/>
              </a:ext>
            </a:extLst>
          </p:cNvPr>
          <p:cNvSpPr txBox="1">
            <a:spLocks/>
          </p:cNvSpPr>
          <p:nvPr/>
        </p:nvSpPr>
        <p:spPr>
          <a:xfrm>
            <a:off x="7137172" y="4281457"/>
            <a:ext cx="4873318" cy="240322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 /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/humans HTTP/1.1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Host: www.the-website.com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application/json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17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{"name": "Alice"}</a:t>
            </a:r>
          </a:p>
        </p:txBody>
      </p:sp>
    </p:spTree>
    <p:extLst>
      <p:ext uri="{BB962C8B-B14F-4D97-AF65-F5344CB8AC3E}">
        <p14:creationId xmlns:p14="http://schemas.microsoft.com/office/powerpoint/2010/main" val="180669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the </a:t>
            </a:r>
            <a:r>
              <a:rPr lang="en-US" cap="none" dirty="0">
                <a:latin typeface="Courier New" panose="02070309020205020404" pitchFamily="49" charset="0"/>
                <a:cs typeface="Courier New" panose="02070309020205020404" pitchFamily="49" charset="0"/>
              </a:rPr>
              <a:t>fetch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function</a:t>
            </a:r>
            <a:endParaRPr lang="en-US" dirty="0">
              <a:latin typeface="+mj-lt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690688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old solution: using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dirty="0"/>
              <a:t> object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582F1BAC-3B39-4368-9E32-C1A802693A57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fetch('http://www.the-website.com/api/humans/4', {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}).then(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(response){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statusCode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response.headers.get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("Content-Type")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response.json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.then(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human.name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}).catch(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(error){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F095D4B-F4A2-4450-B66E-9868B460AE73}"/>
              </a:ext>
            </a:extLst>
          </p:cNvPr>
          <p:cNvSpPr txBox="1">
            <a:spLocks/>
          </p:cNvSpPr>
          <p:nvPr/>
        </p:nvSpPr>
        <p:spPr>
          <a:xfrm>
            <a:off x="7191911" y="4677564"/>
            <a:ext cx="4809162" cy="199798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HTTP/1.1 200 OK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Content-Length: 15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Content-Type: application/json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{"name": "Bob"}</a:t>
            </a:r>
          </a:p>
        </p:txBody>
      </p:sp>
    </p:spTree>
    <p:extLst>
      <p:ext uri="{BB962C8B-B14F-4D97-AF65-F5344CB8AC3E}">
        <p14:creationId xmlns:p14="http://schemas.microsoft.com/office/powerpoint/2010/main" val="258420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958" y="4290668"/>
            <a:ext cx="4296580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page-a.html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8958" y="1690687"/>
            <a:ext cx="4296580" cy="25999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174210" y="1844924"/>
            <a:ext cx="3922006" cy="5972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74211" y="2547248"/>
            <a:ext cx="1167788" cy="1534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Menu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07253" y="2547249"/>
            <a:ext cx="2588963" cy="1534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 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51330" y="296864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51330" y="3290951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51330" y="3627305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C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456800" y="4290669"/>
            <a:ext cx="4296580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page-b.html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56800" y="1690688"/>
            <a:ext cx="4296580" cy="259998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622052" y="1844925"/>
            <a:ext cx="3922006" cy="5972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22053" y="2547249"/>
            <a:ext cx="1167788" cy="15341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Menu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955095" y="2547250"/>
            <a:ext cx="2588963" cy="15341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Content B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99172" y="2968646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99172" y="3290952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99172" y="3627306"/>
            <a:ext cx="1002536" cy="264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C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104222" y="3421866"/>
            <a:ext cx="4352578" cy="37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4028495" y="3454680"/>
            <a:ext cx="1277043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Click!</a:t>
            </a:r>
          </a:p>
        </p:txBody>
      </p:sp>
    </p:spTree>
    <p:extLst>
      <p:ext uri="{BB962C8B-B14F-4D97-AF65-F5344CB8AC3E}">
        <p14:creationId xmlns:p14="http://schemas.microsoft.com/office/powerpoint/2010/main" val="18896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history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5F9E72-B4E8-45A7-A87A-F05B1DC78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Add history entry: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E0D46F5D-903C-4293-B16E-CFD27824AA12}"/>
              </a:ext>
            </a:extLst>
          </p:cNvPr>
          <p:cNvSpPr txBox="1">
            <a:spLocks/>
          </p:cNvSpPr>
          <p:nvPr/>
        </p:nvSpPr>
        <p:spPr>
          <a:xfrm>
            <a:off x="1395572" y="2501988"/>
            <a:ext cx="8929098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history.pushState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({page: "about"}, "Title", "/about")</a:t>
            </a:r>
          </a:p>
        </p:txBody>
      </p: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B0E22A84-C0E5-4513-B233-5DA4F4B8E6C0}"/>
              </a:ext>
            </a:extLst>
          </p:cNvPr>
          <p:cNvSpPr txBox="1">
            <a:spLocks/>
          </p:cNvSpPr>
          <p:nvPr/>
        </p:nvSpPr>
        <p:spPr>
          <a:xfrm>
            <a:off x="838200" y="3117056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Listen for history changes: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0F0BD1CC-C9AE-4311-A278-FCFDB08ECADD}"/>
              </a:ext>
            </a:extLst>
          </p:cNvPr>
          <p:cNvSpPr txBox="1">
            <a:spLocks/>
          </p:cNvSpPr>
          <p:nvPr/>
        </p:nvSpPr>
        <p:spPr>
          <a:xfrm>
            <a:off x="1395572" y="3792447"/>
            <a:ext cx="8405117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window.addEventListener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popstate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(event){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state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event.state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96530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3" grpId="0" animBg="1"/>
      <p:bldP spid="26" grpId="0"/>
      <p:bldP spid="27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7565</TotalTime>
  <Words>413</Words>
  <Application>Microsoft Office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Ajax</vt:lpstr>
      <vt:lpstr>Traditional websites</vt:lpstr>
      <vt:lpstr>"Modern" websites</vt:lpstr>
      <vt:lpstr>AJAX</vt:lpstr>
      <vt:lpstr>the fetch function</vt:lpstr>
      <vt:lpstr>the fetch function</vt:lpstr>
      <vt:lpstr>Managing the history</vt:lpstr>
      <vt:lpstr>Managing the history</vt:lpstr>
      <vt:lpstr>Managing the history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240</cp:revision>
  <dcterms:created xsi:type="dcterms:W3CDTF">2015-07-17T09:22:03Z</dcterms:created>
  <dcterms:modified xsi:type="dcterms:W3CDTF">2019-03-10T21:32:03Z</dcterms:modified>
</cp:coreProperties>
</file>