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412" r:id="rId3"/>
    <p:sldId id="515" r:id="rId4"/>
    <p:sldId id="521" r:id="rId5"/>
    <p:sldId id="519" r:id="rId6"/>
    <p:sldId id="516" r:id="rId7"/>
    <p:sldId id="517" r:id="rId8"/>
    <p:sldId id="518" r:id="rId9"/>
    <p:sldId id="523" r:id="rId10"/>
    <p:sldId id="524" r:id="rId11"/>
    <p:sldId id="525" r:id="rId12"/>
    <p:sldId id="522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8C00"/>
    <a:srgbClr val="787878"/>
    <a:srgbClr val="DE9F00"/>
    <a:srgbClr val="C88F00"/>
    <a:srgbClr val="006E9A"/>
    <a:srgbClr val="007EB0"/>
    <a:srgbClr val="FFB500"/>
    <a:srgbClr val="003865"/>
    <a:srgbClr val="961B81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3842" autoAdjust="0"/>
  </p:normalViewPr>
  <p:slideViewPr>
    <p:cSldViewPr snapToGrid="0">
      <p:cViewPr varScale="1">
        <p:scale>
          <a:sx n="62" d="100"/>
          <a:sy n="62" d="100"/>
        </p:scale>
        <p:origin x="792" y="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2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65E8AE-67CB-425F-A941-9EF2C260E158}" type="datetimeFigureOut">
              <a:rPr lang="sv-SE" smtClean="0"/>
              <a:t>2020-02-17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D9500-0E6C-49D5-A107-84DBCD3E4A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2977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66049-D807-473D-9795-762417EEF104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99416-7FF3-4448-BBB1-EB14C80E0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83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99416-7FF3-4448-BBB1-EB14C80E081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78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2020-02-17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2020-02-17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2020-02-17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2020-02-17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2020-02-17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2020-02-17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2020-02-17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BentonSans Medium" panose="02000603000000020004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708AF-9D28-4C18-97DD-28F311E71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server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AC6EAC-A2E8-4431-ACDB-90A01E4E7A6A}"/>
              </a:ext>
            </a:extLst>
          </p:cNvPr>
          <p:cNvSpPr txBox="1">
            <a:spLocks/>
          </p:cNvSpPr>
          <p:nvPr/>
        </p:nvSpPr>
        <p:spPr>
          <a:xfrm>
            <a:off x="838200" y="1434078"/>
            <a:ext cx="10515600" cy="424732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Listening for incoming connections.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65743719-8156-4BE9-A1B5-C62C8098B754}"/>
              </a:ext>
            </a:extLst>
          </p:cNvPr>
          <p:cNvSpPr txBox="1">
            <a:spLocks/>
          </p:cNvSpPr>
          <p:nvPr/>
        </p:nvSpPr>
        <p:spPr>
          <a:xfrm>
            <a:off x="838200" y="1884335"/>
            <a:ext cx="10515600" cy="276896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BluetoothAdapter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bluetoothAdapter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BluetoothAdapter.getDefaultAdapter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BluetoothServerSocket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server =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bluetoothAdapter.listenUsingRfcommWithServiceRecord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"The name",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UUID.fromString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("6a49c8a8-320c-42c4-afbf-8289c70c246d")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BluetoothSocket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client =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server.accept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...</a:t>
            </a:r>
          </a:p>
          <a:p>
            <a:pPr marL="0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server.close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2304184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708AF-9D28-4C18-97DD-28F311E71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Client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AC6EAC-A2E8-4431-ACDB-90A01E4E7A6A}"/>
              </a:ext>
            </a:extLst>
          </p:cNvPr>
          <p:cNvSpPr txBox="1">
            <a:spLocks/>
          </p:cNvSpPr>
          <p:nvPr/>
        </p:nvSpPr>
        <p:spPr>
          <a:xfrm>
            <a:off x="838200" y="1434078"/>
            <a:ext cx="10515600" cy="424732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Discover and connect to the server.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65743719-8156-4BE9-A1B5-C62C8098B754}"/>
              </a:ext>
            </a:extLst>
          </p:cNvPr>
          <p:cNvSpPr txBox="1">
            <a:spLocks/>
          </p:cNvSpPr>
          <p:nvPr/>
        </p:nvSpPr>
        <p:spPr>
          <a:xfrm>
            <a:off x="838200" y="1884335"/>
            <a:ext cx="10515600" cy="486799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BluetoothAdapter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bluetoothAdapter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BluetoothAdapter.getDefaultAdapter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bluetoothAdapter.startDiscovery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BroadcastReceiver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receiver =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BroadcastReceiver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onReceive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(Context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context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Intent intent){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BluetoothDevice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device =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intent.getParcelableExtra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BluetoothDevice.EXTRA_DEVICE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String name =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device.getName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String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macAddress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device.getAddress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bluetoothAdapter.cancelDiscovery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UUID service =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UUID.fromString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("6a49c8a8-320c-42c4-afbf-8289c70c246d");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BluetoothSocket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server =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device.createRfcommSocketToServiceRecord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(service);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server.connect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aContext.registerReceiver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(receiver,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IntentFilter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BluetoothDevice.ACTION_FOUND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</p:txBody>
      </p:sp>
    </p:spTree>
    <p:extLst>
      <p:ext uri="{BB962C8B-B14F-4D97-AF65-F5344CB8AC3E}">
        <p14:creationId xmlns:p14="http://schemas.microsoft.com/office/powerpoint/2010/main" val="2515084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708AF-9D28-4C18-97DD-28F311E71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Sending/Receiving data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28C7B3D0-AE47-4DB6-9AC5-47B182592D7E}"/>
              </a:ext>
            </a:extLst>
          </p:cNvPr>
          <p:cNvSpPr txBox="1">
            <a:spLocks/>
          </p:cNvSpPr>
          <p:nvPr/>
        </p:nvSpPr>
        <p:spPr>
          <a:xfrm>
            <a:off x="736600" y="2806438"/>
            <a:ext cx="10515600" cy="136960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BluetoothSocket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client = ...;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 message = "Hello";</a:t>
            </a:r>
          </a:p>
          <a:p>
            <a:pPr marL="0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OutputStream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outputStream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client.getOutputStream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outputStream.write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message.getBytes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(StandardCharsets.UTF_8));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750F9D4-7EE7-415E-A4CA-89A1CECF7596}"/>
              </a:ext>
            </a:extLst>
          </p:cNvPr>
          <p:cNvSpPr txBox="1">
            <a:spLocks/>
          </p:cNvSpPr>
          <p:nvPr/>
        </p:nvSpPr>
        <p:spPr>
          <a:xfrm>
            <a:off x="838200" y="1638925"/>
            <a:ext cx="10515600" cy="757130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Each device has a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BluetoothSocket</a:t>
            </a:r>
            <a:r>
              <a:rPr lang="en-US" sz="2400" dirty="0"/>
              <a:t> representing the connection to the other device.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0CE57101-7F5D-4739-8198-FE0E7F04090F}"/>
              </a:ext>
            </a:extLst>
          </p:cNvPr>
          <p:cNvSpPr txBox="1">
            <a:spLocks/>
          </p:cNvSpPr>
          <p:nvPr/>
        </p:nvSpPr>
        <p:spPr>
          <a:xfrm>
            <a:off x="736600" y="4801663"/>
            <a:ext cx="10515600" cy="171944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BluetoothSocket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server = ...;</a:t>
            </a:r>
          </a:p>
          <a:p>
            <a:pPr marL="0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InputStream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inputStream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server.getInputStream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byte[] bytes =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byte[512];</a:t>
            </a:r>
          </a:p>
          <a:p>
            <a:pPr marL="0" indent="0">
              <a:buNone/>
            </a:pP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numberOfBytesRead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inputStream.read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(bytes);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 message =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String(bytes, 0,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numberOfBytesRead</a:t>
            </a:r>
            <a:r>
              <a:rPr 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StandardCharsets.UTF_8)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19DCA3F-89CD-45E5-921B-0A5A923FED0C}"/>
              </a:ext>
            </a:extLst>
          </p:cNvPr>
          <p:cNvSpPr txBox="1"/>
          <p:nvPr/>
        </p:nvSpPr>
        <p:spPr>
          <a:xfrm>
            <a:off x="4719320" y="2358854"/>
            <a:ext cx="255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cs typeface="Courier New" panose="02070309020205020404" pitchFamily="49" charset="0"/>
              </a:rPr>
              <a:t>Server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BE1457-7BE9-418E-BF3C-ACECC58E908E}"/>
              </a:ext>
            </a:extLst>
          </p:cNvPr>
          <p:cNvSpPr txBox="1"/>
          <p:nvPr/>
        </p:nvSpPr>
        <p:spPr>
          <a:xfrm>
            <a:off x="4719320" y="4380961"/>
            <a:ext cx="255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cs typeface="Courier New" panose="02070309020205020404" pitchFamily="49" charset="0"/>
              </a:rPr>
              <a:t>Client</a:t>
            </a:r>
          </a:p>
        </p:txBody>
      </p:sp>
    </p:spTree>
    <p:extLst>
      <p:ext uri="{BB962C8B-B14F-4D97-AF65-F5344CB8AC3E}">
        <p14:creationId xmlns:p14="http://schemas.microsoft.com/office/powerpoint/2010/main" val="180127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  <p:bldP spid="8" grpId="0"/>
      <p:bldP spid="11" grpId="0" uiExpand="1" build="p" animBg="1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Android Bluetooth classic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Jönköping University</a:t>
            </a:r>
          </a:p>
          <a:p>
            <a:r>
              <a:rPr lang="en-US" dirty="0"/>
              <a:t>Spring 2020</a:t>
            </a:r>
          </a:p>
        </p:txBody>
      </p:sp>
    </p:spTree>
    <p:extLst>
      <p:ext uri="{BB962C8B-B14F-4D97-AF65-F5344CB8AC3E}">
        <p14:creationId xmlns:p14="http://schemas.microsoft.com/office/powerpoint/2010/main" val="1138247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708AF-9D28-4C18-97DD-28F311E71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Bluetooth classic basics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ADC5616-1C80-4669-9C63-22CEA4FE4BCD}"/>
              </a:ext>
            </a:extLst>
          </p:cNvPr>
          <p:cNvGrpSpPr/>
          <p:nvPr/>
        </p:nvGrpSpPr>
        <p:grpSpPr>
          <a:xfrm>
            <a:off x="3282749" y="1851708"/>
            <a:ext cx="1187652" cy="2003498"/>
            <a:chOff x="3086100" y="1690688"/>
            <a:chExt cx="2423160" cy="4287202"/>
          </a:xfrm>
        </p:grpSpPr>
        <p:sp>
          <p:nvSpPr>
            <p:cNvPr id="7" name="Rounded Rectangle 4">
              <a:extLst>
                <a:ext uri="{FF2B5EF4-FFF2-40B4-BE49-F238E27FC236}">
                  <a16:creationId xmlns:a16="http://schemas.microsoft.com/office/drawing/2014/main" id="{D76CC865-BE96-42D4-AB17-D5D378944D0D}"/>
                </a:ext>
              </a:extLst>
            </p:cNvPr>
            <p:cNvSpPr/>
            <p:nvPr/>
          </p:nvSpPr>
          <p:spPr>
            <a:xfrm>
              <a:off x="3086100" y="1690688"/>
              <a:ext cx="2423160" cy="4287202"/>
            </a:xfrm>
            <a:prstGeom prst="roundRect">
              <a:avLst>
                <a:gd name="adj" fmla="val 6290"/>
              </a:avLst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7BC8527-B9E8-4714-ACFC-F5D14899377F}"/>
                </a:ext>
              </a:extLst>
            </p:cNvPr>
            <p:cNvSpPr/>
            <p:nvPr/>
          </p:nvSpPr>
          <p:spPr>
            <a:xfrm>
              <a:off x="3188970" y="1771650"/>
              <a:ext cx="2228850" cy="3851910"/>
            </a:xfrm>
            <a:prstGeom prst="rect">
              <a:avLst/>
            </a:prstGeom>
            <a:solidFill>
              <a:srgbClr val="C0C0C0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9" name="Rounded Rectangle 6">
              <a:extLst>
                <a:ext uri="{FF2B5EF4-FFF2-40B4-BE49-F238E27FC236}">
                  <a16:creationId xmlns:a16="http://schemas.microsoft.com/office/drawing/2014/main" id="{20B845DC-9BD6-4ADF-AA9D-2C5960B4E080}"/>
                </a:ext>
              </a:extLst>
            </p:cNvPr>
            <p:cNvSpPr/>
            <p:nvPr/>
          </p:nvSpPr>
          <p:spPr>
            <a:xfrm>
              <a:off x="3188970" y="5703570"/>
              <a:ext cx="571500" cy="19431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  <p:sp>
          <p:nvSpPr>
            <p:cNvPr id="10" name="Rounded Rectangle 7">
              <a:extLst>
                <a:ext uri="{FF2B5EF4-FFF2-40B4-BE49-F238E27FC236}">
                  <a16:creationId xmlns:a16="http://schemas.microsoft.com/office/drawing/2014/main" id="{0202B480-D300-4AAA-9373-0138D1E022B1}"/>
                </a:ext>
              </a:extLst>
            </p:cNvPr>
            <p:cNvSpPr/>
            <p:nvPr/>
          </p:nvSpPr>
          <p:spPr>
            <a:xfrm>
              <a:off x="4017645" y="5703570"/>
              <a:ext cx="571500" cy="19431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  <p:sp>
          <p:nvSpPr>
            <p:cNvPr id="11" name="Rounded Rectangle 8">
              <a:extLst>
                <a:ext uri="{FF2B5EF4-FFF2-40B4-BE49-F238E27FC236}">
                  <a16:creationId xmlns:a16="http://schemas.microsoft.com/office/drawing/2014/main" id="{DA93CFFB-0885-43F5-8BCA-89FCE7C3A8E0}"/>
                </a:ext>
              </a:extLst>
            </p:cNvPr>
            <p:cNvSpPr/>
            <p:nvPr/>
          </p:nvSpPr>
          <p:spPr>
            <a:xfrm>
              <a:off x="4846320" y="5703570"/>
              <a:ext cx="571500" cy="19431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6CF4EB8-892C-4037-94FC-AAE35C14724B}"/>
              </a:ext>
            </a:extLst>
          </p:cNvPr>
          <p:cNvGrpSpPr/>
          <p:nvPr/>
        </p:nvGrpSpPr>
        <p:grpSpPr>
          <a:xfrm>
            <a:off x="7467599" y="1889543"/>
            <a:ext cx="1187652" cy="2003498"/>
            <a:chOff x="3086100" y="1690688"/>
            <a:chExt cx="2423160" cy="4287202"/>
          </a:xfrm>
        </p:grpSpPr>
        <p:sp>
          <p:nvSpPr>
            <p:cNvPr id="13" name="Rounded Rectangle 4">
              <a:extLst>
                <a:ext uri="{FF2B5EF4-FFF2-40B4-BE49-F238E27FC236}">
                  <a16:creationId xmlns:a16="http://schemas.microsoft.com/office/drawing/2014/main" id="{41A64A21-BE71-41CC-A9AA-DA44C7353740}"/>
                </a:ext>
              </a:extLst>
            </p:cNvPr>
            <p:cNvSpPr/>
            <p:nvPr/>
          </p:nvSpPr>
          <p:spPr>
            <a:xfrm>
              <a:off x="3086100" y="1690688"/>
              <a:ext cx="2423160" cy="4287202"/>
            </a:xfrm>
            <a:prstGeom prst="roundRect">
              <a:avLst>
                <a:gd name="adj" fmla="val 6290"/>
              </a:avLst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99AFE64-2764-4470-9872-2AD412F588D4}"/>
                </a:ext>
              </a:extLst>
            </p:cNvPr>
            <p:cNvSpPr/>
            <p:nvPr/>
          </p:nvSpPr>
          <p:spPr>
            <a:xfrm>
              <a:off x="3188970" y="1771650"/>
              <a:ext cx="2228850" cy="3851910"/>
            </a:xfrm>
            <a:prstGeom prst="rect">
              <a:avLst/>
            </a:prstGeom>
            <a:solidFill>
              <a:srgbClr val="C0C0C0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5" name="Rounded Rectangle 6">
              <a:extLst>
                <a:ext uri="{FF2B5EF4-FFF2-40B4-BE49-F238E27FC236}">
                  <a16:creationId xmlns:a16="http://schemas.microsoft.com/office/drawing/2014/main" id="{BC35BB0C-BE84-45D2-AE9A-21474AE09DC6}"/>
                </a:ext>
              </a:extLst>
            </p:cNvPr>
            <p:cNvSpPr/>
            <p:nvPr/>
          </p:nvSpPr>
          <p:spPr>
            <a:xfrm>
              <a:off x="3188970" y="5703570"/>
              <a:ext cx="571500" cy="19431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  <p:sp>
          <p:nvSpPr>
            <p:cNvPr id="16" name="Rounded Rectangle 7">
              <a:extLst>
                <a:ext uri="{FF2B5EF4-FFF2-40B4-BE49-F238E27FC236}">
                  <a16:creationId xmlns:a16="http://schemas.microsoft.com/office/drawing/2014/main" id="{A0ABA18A-5AF6-4915-8A53-B7D1A81C339A}"/>
                </a:ext>
              </a:extLst>
            </p:cNvPr>
            <p:cNvSpPr/>
            <p:nvPr/>
          </p:nvSpPr>
          <p:spPr>
            <a:xfrm>
              <a:off x="4017645" y="5703570"/>
              <a:ext cx="571500" cy="19431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  <p:sp>
          <p:nvSpPr>
            <p:cNvPr id="17" name="Rounded Rectangle 8">
              <a:extLst>
                <a:ext uri="{FF2B5EF4-FFF2-40B4-BE49-F238E27FC236}">
                  <a16:creationId xmlns:a16="http://schemas.microsoft.com/office/drawing/2014/main" id="{1C61C858-22A6-4595-B88B-CB643AC492A5}"/>
                </a:ext>
              </a:extLst>
            </p:cNvPr>
            <p:cNvSpPr/>
            <p:nvPr/>
          </p:nvSpPr>
          <p:spPr>
            <a:xfrm>
              <a:off x="4846320" y="5703570"/>
              <a:ext cx="571500" cy="19431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</p:grp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30C8763-6EE7-4B09-825D-12920D93999A}"/>
              </a:ext>
            </a:extLst>
          </p:cNvPr>
          <p:cNvCxnSpPr/>
          <p:nvPr/>
        </p:nvCxnSpPr>
        <p:spPr>
          <a:xfrm>
            <a:off x="4846320" y="2854960"/>
            <a:ext cx="2245360" cy="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30D47115-DFFF-4595-AEED-00B03F7883A4}"/>
              </a:ext>
            </a:extLst>
          </p:cNvPr>
          <p:cNvSpPr txBox="1"/>
          <p:nvPr/>
        </p:nvSpPr>
        <p:spPr>
          <a:xfrm>
            <a:off x="2601495" y="3870960"/>
            <a:ext cx="255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00:11:22:33:44:55</a:t>
            </a:r>
          </a:p>
          <a:p>
            <a:pPr algn="ctr"/>
            <a:r>
              <a:rPr lang="en-US" b="1" dirty="0">
                <a:cs typeface="Courier New" panose="02070309020205020404" pitchFamily="49" charset="0"/>
              </a:rPr>
              <a:t>Client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76A1106-864C-48AC-8E33-E05162FB68B8}"/>
              </a:ext>
            </a:extLst>
          </p:cNvPr>
          <p:cNvSpPr txBox="1"/>
          <p:nvPr/>
        </p:nvSpPr>
        <p:spPr>
          <a:xfrm>
            <a:off x="6786345" y="3918220"/>
            <a:ext cx="255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01:23:45:67:89:AB</a:t>
            </a:r>
          </a:p>
          <a:p>
            <a:pPr algn="ctr"/>
            <a:r>
              <a:rPr lang="en-US" b="1" dirty="0">
                <a:cs typeface="Courier New" panose="02070309020205020404" pitchFamily="49" charset="0"/>
              </a:rPr>
              <a:t>Server</a:t>
            </a:r>
          </a:p>
        </p:txBody>
      </p:sp>
    </p:spTree>
    <p:extLst>
      <p:ext uri="{BB962C8B-B14F-4D97-AF65-F5344CB8AC3E}">
        <p14:creationId xmlns:p14="http://schemas.microsoft.com/office/powerpoint/2010/main" val="1641532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8E3EE-B79D-4075-979D-EE4929B57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Bluetooth permissions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21874-B977-498A-9EEA-33F110838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android.permission.BLUETOOTH_ADMIN</a:t>
            </a:r>
            <a:r>
              <a:rPr lang="en-US" sz="2400" dirty="0"/>
              <a:t> (normal)</a:t>
            </a:r>
          </a:p>
          <a:p>
            <a:pPr lvl="1"/>
            <a:r>
              <a:rPr lang="en-US" sz="2000" dirty="0"/>
              <a:t>Enabling discovery &amp; Search and pair with a new device.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android.permission.BLUETOOTH</a:t>
            </a:r>
            <a:r>
              <a:rPr lang="en-US" sz="2400" dirty="0"/>
              <a:t> (normal)</a:t>
            </a:r>
          </a:p>
          <a:p>
            <a:pPr lvl="1"/>
            <a:r>
              <a:rPr lang="en-US" sz="2000" dirty="0"/>
              <a:t>Connect and communicate with a paired device.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android.permission.ACCESS_COARSE_LOCATION</a:t>
            </a:r>
            <a:r>
              <a:rPr lang="en-US" sz="2400" dirty="0"/>
              <a:t> (dangerous)</a:t>
            </a:r>
          </a:p>
          <a:p>
            <a:pPr lvl="1"/>
            <a:r>
              <a:rPr lang="en-US" sz="2000" dirty="0"/>
              <a:t>Because of the first permission...</a:t>
            </a:r>
          </a:p>
          <a:p>
            <a:pPr lvl="1"/>
            <a:r>
              <a:rPr lang="en-US" sz="2000" dirty="0"/>
              <a:t>From Android 10 and one, instead use: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android.permission.ACCESS_FINE_LOCATION</a:t>
            </a:r>
            <a:r>
              <a:rPr lang="en-US" dirty="0"/>
              <a:t> (dangerous)</a:t>
            </a:r>
          </a:p>
        </p:txBody>
      </p:sp>
    </p:spTree>
    <p:extLst>
      <p:ext uri="{BB962C8B-B14F-4D97-AF65-F5344CB8AC3E}">
        <p14:creationId xmlns:p14="http://schemas.microsoft.com/office/powerpoint/2010/main" val="3068701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708AF-9D28-4C18-97DD-28F311E71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Bluetooth support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F9FDAA-2D20-40C5-8FE7-0797466D1D66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10515600" cy="136960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BluetoothAdapter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bluetoothAdapter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BluetoothAdapter.getDefaultAdapter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bluetoothAdapter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6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// Bluetooth not supported.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68739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708AF-9D28-4C18-97DD-28F311E71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Enabling Bluetooth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F9FDAA-2D20-40C5-8FE7-0797466D1D66}"/>
              </a:ext>
            </a:extLst>
          </p:cNvPr>
          <p:cNvSpPr txBox="1">
            <a:spLocks/>
          </p:cNvSpPr>
          <p:nvPr/>
        </p:nvSpPr>
        <p:spPr>
          <a:xfrm>
            <a:off x="838200" y="1853248"/>
            <a:ext cx="10515600" cy="171944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BluetoothAdapter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bluetoothAdapter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BluetoothAdapter.getDefaultAdapter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(!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bluetoothAdapter.isEnabled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()){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Intent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enableBtIntent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Intent(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BluetoothAdapter.ACTION_REQUEST_ENABLE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startActivityForResult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enableBtIntent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123);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1F7B8BB6-86BF-4DED-B835-2EB07F8EF54A}"/>
              </a:ext>
            </a:extLst>
          </p:cNvPr>
          <p:cNvSpPr txBox="1">
            <a:spLocks/>
          </p:cNvSpPr>
          <p:nvPr/>
        </p:nvSpPr>
        <p:spPr>
          <a:xfrm>
            <a:off x="838200" y="3727581"/>
            <a:ext cx="10515600" cy="311880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onActivityResult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FR" sz="16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requestCode</a:t>
            </a:r>
            <a:r>
              <a:rPr lang="fr-FR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fr-FR" sz="16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resultCode</a:t>
            </a:r>
            <a:r>
              <a:rPr lang="fr-FR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Intent data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requestCode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123){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resultCode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Activity.RESULT_OK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6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// Bluetooth is now enabled </a:t>
            </a:r>
            <a:r>
              <a:rPr lang="en-US" sz="16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</a:t>
            </a:r>
            <a:endParaRPr lang="en-US" sz="1600" i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// Bluetooth is still disabled </a:t>
            </a:r>
            <a:r>
              <a:rPr lang="en-US" sz="16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</a:t>
            </a:r>
            <a:endParaRPr lang="en-US" sz="1600" i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44081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  <p:bldP spid="5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708AF-9D28-4C18-97DD-28F311E71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Enabling Bluetooth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F9FDAA-2D20-40C5-8FE7-0797466D1D66}"/>
              </a:ext>
            </a:extLst>
          </p:cNvPr>
          <p:cNvSpPr txBox="1">
            <a:spLocks/>
          </p:cNvSpPr>
          <p:nvPr/>
        </p:nvSpPr>
        <p:spPr>
          <a:xfrm>
            <a:off x="838200" y="1853248"/>
            <a:ext cx="10515600" cy="171944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BluetoothAdapter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bluetoothAdapter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BluetoothAdapter.getDefaultAdapter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(!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bluetoothAdapter.isEnabled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()){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Intent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enableBtIntent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Intent(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BluetoothAdapter.ACTION_REQUEST_ENABLE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startActivityForResult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enableBtIntent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123);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28C7B3D0-AE47-4DB6-9AC5-47B182592D7E}"/>
              </a:ext>
            </a:extLst>
          </p:cNvPr>
          <p:cNvSpPr txBox="1">
            <a:spLocks/>
          </p:cNvSpPr>
          <p:nvPr/>
        </p:nvSpPr>
        <p:spPr>
          <a:xfrm>
            <a:off x="838200" y="3712528"/>
            <a:ext cx="10515600" cy="311880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BroadcastReceiver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receiver =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BroadcastReceiver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onReceive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(Context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context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Intent intent){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state =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intent.getIntExtra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BluetoothAdapter.EXTRA_STATE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(state ==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BluetoothAdapter.STATE_ON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 </a:t>
            </a:r>
            <a:r>
              <a:rPr lang="en-US" sz="16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n-US" sz="16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 */</a:t>
            </a:r>
            <a:r>
              <a:rPr lang="en-US" sz="16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if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(state ==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BluetoothAdapter.STATE_OFF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 </a:t>
            </a:r>
            <a:r>
              <a:rPr lang="en-US" sz="16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n-US" sz="16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</a:t>
            </a:r>
            <a:r>
              <a:rPr lang="en-US" sz="16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 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aContext.registerReceiver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(receiver,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IntentFilter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BluetoothAdapter.ACTION_STATE_CHANGED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</p:txBody>
      </p:sp>
    </p:spTree>
    <p:extLst>
      <p:ext uri="{BB962C8B-B14F-4D97-AF65-F5344CB8AC3E}">
        <p14:creationId xmlns:p14="http://schemas.microsoft.com/office/powerpoint/2010/main" val="2479092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708AF-9D28-4C18-97DD-28F311E71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server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8730C576-9727-4A1D-B199-32C4A92A2C9D}"/>
              </a:ext>
            </a:extLst>
          </p:cNvPr>
          <p:cNvSpPr txBox="1">
            <a:spLocks/>
          </p:cNvSpPr>
          <p:nvPr/>
        </p:nvSpPr>
        <p:spPr>
          <a:xfrm>
            <a:off x="838200" y="3595465"/>
            <a:ext cx="10617200" cy="101976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Intent(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BluetoothAdapter.ACTION_REQUEST_DISCOVERABLE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intent.putExtra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BluetoothAdapter.EXTRA_DISCOVERABLE_DURATION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60);</a:t>
            </a:r>
          </a:p>
          <a:p>
            <a:pPr marL="0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startActivityForResult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(intent, 111);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68D63E4-0CCA-41DA-850D-DAFAE2CF5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9800" y="3107355"/>
            <a:ext cx="10515600" cy="424732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/>
              <a:t>Making the device discoverable.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AC6EAC-A2E8-4431-ACDB-90A01E4E7A6A}"/>
              </a:ext>
            </a:extLst>
          </p:cNvPr>
          <p:cNvSpPr txBox="1">
            <a:spLocks/>
          </p:cNvSpPr>
          <p:nvPr/>
        </p:nvSpPr>
        <p:spPr>
          <a:xfrm>
            <a:off x="838200" y="1434078"/>
            <a:ext cx="10515600" cy="424732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Check if the device is discoverable.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65743719-8156-4BE9-A1B5-C62C8098B754}"/>
              </a:ext>
            </a:extLst>
          </p:cNvPr>
          <p:cNvSpPr txBox="1">
            <a:spLocks/>
          </p:cNvSpPr>
          <p:nvPr/>
        </p:nvSpPr>
        <p:spPr>
          <a:xfrm>
            <a:off x="838200" y="1884335"/>
            <a:ext cx="10617200" cy="101976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BluetoothAdapter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bluetoothAdapter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BluetoothAdapter.getDefaultAdapter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scanMode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bluetoothAdapter</a:t>
            </a:r>
            <a:r>
              <a:rPr lang="fr-FR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fr-FR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getScanMode</a:t>
            </a:r>
            <a:r>
              <a:rPr lang="fr-FR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US" sz="16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isDiscoverable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scanMode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 </a:t>
            </a:r>
            <a:r>
              <a:rPr lang="fr-FR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BluetoothAdapter.</a:t>
            </a:r>
            <a:r>
              <a:rPr lang="fr-F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SCAN_MODE_CONNECTABLE_DISCOVERABLE</a:t>
            </a:r>
            <a:r>
              <a:rPr lang="fr-FR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220ECE89-64C6-4835-B4B8-208EF0F900D9}"/>
              </a:ext>
            </a:extLst>
          </p:cNvPr>
          <p:cNvSpPr txBox="1">
            <a:spLocks/>
          </p:cNvSpPr>
          <p:nvPr/>
        </p:nvSpPr>
        <p:spPr>
          <a:xfrm>
            <a:off x="3801438" y="4152646"/>
            <a:ext cx="8239874" cy="2618666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glow rad="139700">
              <a:schemeClr val="bg1">
                <a:lumMod val="8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onActivityResult</a:t>
            </a: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FR" sz="1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requestCode</a:t>
            </a:r>
            <a:r>
              <a:rPr lang="fr-FR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fr-FR" sz="12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resultCode</a:t>
            </a:r>
            <a:r>
              <a:rPr lang="fr-FR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Intent data</a:t>
            </a: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requestCode</a:t>
            </a: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111){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resultCode</a:t>
            </a: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US" sz="1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Activity.RESULT_CANCELED</a:t>
            </a: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// Device is now discoverable </a:t>
            </a:r>
            <a:r>
              <a:rPr lang="en-US" sz="1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</a:t>
            </a:r>
            <a:endParaRPr lang="en-US" sz="1200" i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r>
              <a:rPr lang="en-US" sz="1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// Device is still not discoverable </a:t>
            </a:r>
            <a:r>
              <a:rPr lang="en-US" sz="1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</a:t>
            </a:r>
            <a:endParaRPr lang="en-US" sz="1200" i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84742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7" grpId="0" build="p"/>
      <p:bldP spid="9" grpId="0"/>
      <p:bldP spid="10" grpId="0" build="p" animBg="1"/>
      <p:bldP spid="12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708AF-9D28-4C18-97DD-28F311E71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server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8730C576-9727-4A1D-B199-32C4A92A2C9D}"/>
              </a:ext>
            </a:extLst>
          </p:cNvPr>
          <p:cNvSpPr txBox="1">
            <a:spLocks/>
          </p:cNvSpPr>
          <p:nvPr/>
        </p:nvSpPr>
        <p:spPr>
          <a:xfrm>
            <a:off x="838200" y="3595465"/>
            <a:ext cx="10617200" cy="101976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Intent(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BluetoothAdapter.ACTION_REQUEST_DISCOVERABLE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intent.putExtra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BluetoothAdapter.EXTRA_DISCOVERABLE_DURATION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60);</a:t>
            </a:r>
          </a:p>
          <a:p>
            <a:pPr marL="0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startActivityForResult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discoverableIntent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111);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68D63E4-0CCA-41DA-850D-DAFAE2CF5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9800" y="3107355"/>
            <a:ext cx="10515600" cy="424732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/>
              <a:t>Making the device discoverable.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AC6EAC-A2E8-4431-ACDB-90A01E4E7A6A}"/>
              </a:ext>
            </a:extLst>
          </p:cNvPr>
          <p:cNvSpPr txBox="1">
            <a:spLocks/>
          </p:cNvSpPr>
          <p:nvPr/>
        </p:nvSpPr>
        <p:spPr>
          <a:xfrm>
            <a:off x="838200" y="1434078"/>
            <a:ext cx="10515600" cy="424732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Check if the device is discoverable.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65743719-8156-4BE9-A1B5-C62C8098B754}"/>
              </a:ext>
            </a:extLst>
          </p:cNvPr>
          <p:cNvSpPr txBox="1">
            <a:spLocks/>
          </p:cNvSpPr>
          <p:nvPr/>
        </p:nvSpPr>
        <p:spPr>
          <a:xfrm>
            <a:off x="838200" y="1884335"/>
            <a:ext cx="10617200" cy="101976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BluetoothAdapter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bluetoothAdapter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BluetoothAdapter.getDefaultAdapter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scanMode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bluetoothAdapter</a:t>
            </a:r>
            <a:r>
              <a:rPr lang="fr-FR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fr-FR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getScanMode</a:t>
            </a:r>
            <a:r>
              <a:rPr lang="fr-FR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US" sz="16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isDiscoverable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scanMode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 </a:t>
            </a:r>
            <a:r>
              <a:rPr lang="fr-FR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BluetoothAdapter.</a:t>
            </a:r>
            <a:r>
              <a:rPr lang="fr-F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SCAN_MODE_CONNECTABLE_DISCOVERABLE</a:t>
            </a:r>
            <a:r>
              <a:rPr lang="fr-FR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220ECE89-64C6-4835-B4B8-208EF0F900D9}"/>
              </a:ext>
            </a:extLst>
          </p:cNvPr>
          <p:cNvSpPr txBox="1">
            <a:spLocks/>
          </p:cNvSpPr>
          <p:nvPr/>
        </p:nvSpPr>
        <p:spPr>
          <a:xfrm>
            <a:off x="3801438" y="4152646"/>
            <a:ext cx="8239874" cy="2618666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glow rad="139700">
              <a:schemeClr val="bg1">
                <a:lumMod val="8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BroadcastReceiver</a:t>
            </a: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receiver = </a:t>
            </a:r>
            <a:r>
              <a:rPr lang="en-US" sz="1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BroadcastReceiver</a:t>
            </a: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onReceive</a:t>
            </a: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(Context </a:t>
            </a:r>
            <a:r>
              <a:rPr lang="en-US" sz="1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context</a:t>
            </a: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Intent intent){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scanMode</a:t>
            </a: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intent.getIntExtra</a:t>
            </a: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BluetoothAdapter.EXTRA_SCAN_MODE</a:t>
            </a: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scanMode</a:t>
            </a: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1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BluetoothAdapter.SCAN_MODE_CONNECTABLE_DISCOVERABLE</a:t>
            </a: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 </a:t>
            </a:r>
            <a:r>
              <a:rPr lang="en-US" sz="1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n-US" sz="1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 */</a:t>
            </a:r>
            <a:r>
              <a:rPr lang="en-US" sz="1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sz="1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n-US" sz="1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</a:t>
            </a:r>
            <a:r>
              <a:rPr lang="en-US" sz="1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 </a:t>
            </a: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r>
              <a:rPr lang="en-US" sz="1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aContext.registerReceiver</a:t>
            </a: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(receiver,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</a:t>
            </a:r>
            <a:r>
              <a:rPr lang="en-US" sz="1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IntentFilter</a:t>
            </a: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BluetoothAdapter.ACTION_SCAN_MODE_CHANGED</a:t>
            </a:r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</p:txBody>
      </p:sp>
    </p:spTree>
    <p:extLst>
      <p:ext uri="{BB962C8B-B14F-4D97-AF65-F5344CB8AC3E}">
        <p14:creationId xmlns:p14="http://schemas.microsoft.com/office/powerpoint/2010/main" val="1433632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JU Grå">
  <a:themeElements>
    <a:clrScheme name="Custom 5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EBEBDF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11163</TotalTime>
  <Words>883</Words>
  <Application>Microsoft Office PowerPoint</Application>
  <PresentationFormat>Widescreen</PresentationFormat>
  <Paragraphs>129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BentonSans Medium</vt:lpstr>
      <vt:lpstr>BentonSans Regular</vt:lpstr>
      <vt:lpstr>Calibri</vt:lpstr>
      <vt:lpstr>Courier New</vt:lpstr>
      <vt:lpstr>Georgia</vt:lpstr>
      <vt:lpstr>JU Grå</vt:lpstr>
      <vt:lpstr>PowerPoint Presentation</vt:lpstr>
      <vt:lpstr>Android Bluetooth classic</vt:lpstr>
      <vt:lpstr>Bluetooth classic basics</vt:lpstr>
      <vt:lpstr>Bluetooth permissions</vt:lpstr>
      <vt:lpstr>Check Bluetooth support</vt:lpstr>
      <vt:lpstr>Enabling Bluetooth</vt:lpstr>
      <vt:lpstr>Enabling Bluetooth</vt:lpstr>
      <vt:lpstr>The server</vt:lpstr>
      <vt:lpstr>the server</vt:lpstr>
      <vt:lpstr>The server</vt:lpstr>
      <vt:lpstr>The Client</vt:lpstr>
      <vt:lpstr>Sending/Receiving data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Larsson-Green</cp:lastModifiedBy>
  <cp:revision>265</cp:revision>
  <dcterms:created xsi:type="dcterms:W3CDTF">2015-07-17T09:22:03Z</dcterms:created>
  <dcterms:modified xsi:type="dcterms:W3CDTF">2020-02-17T10:23:45Z</dcterms:modified>
</cp:coreProperties>
</file>