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12" r:id="rId3"/>
    <p:sldId id="413" r:id="rId4"/>
    <p:sldId id="414" r:id="rId5"/>
    <p:sldId id="415" r:id="rId6"/>
    <p:sldId id="417" r:id="rId7"/>
    <p:sldId id="416" r:id="rId8"/>
    <p:sldId id="418" r:id="rId9"/>
    <p:sldId id="419" r:id="rId10"/>
    <p:sldId id="421" r:id="rId11"/>
    <p:sldId id="423" r:id="rId12"/>
    <p:sldId id="422" r:id="rId13"/>
    <p:sldId id="420" r:id="rId14"/>
    <p:sldId id="424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C00"/>
    <a:srgbClr val="787878"/>
    <a:srgbClr val="DE9F00"/>
    <a:srgbClr val="C88F00"/>
    <a:srgbClr val="006E9A"/>
    <a:srgbClr val="007EB0"/>
    <a:srgbClr val="FFB500"/>
    <a:srgbClr val="003865"/>
    <a:srgbClr val="961B8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842" autoAdjust="0"/>
  </p:normalViewPr>
  <p:slideViewPr>
    <p:cSldViewPr snapToGrid="0">
      <p:cViewPr varScale="1">
        <p:scale>
          <a:sx n="112" d="100"/>
          <a:sy n="112" d="100"/>
        </p:scale>
        <p:origin x="25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66049-D807-473D-9795-762417EEF104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9416-7FF3-4448-BBB1-EB14C80E0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8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irebase.google.com/docs/android/setup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irebase.google.com/docs/firestore/quickstart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EBE55-D1E6-44C9-808B-3B28E541F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18520" cy="1325563"/>
          </a:xfrm>
        </p:spPr>
        <p:txBody>
          <a:bodyPr/>
          <a:lstStyle/>
          <a:p>
            <a:r>
              <a:rPr lang="en-US" dirty="0"/>
              <a:t>Retrieve a single document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B2C249E5-5B09-4C5F-923E-FC88AB650EA7}"/>
              </a:ext>
            </a:extLst>
          </p:cNvPr>
          <p:cNvSpPr txBox="1">
            <a:spLocks/>
          </p:cNvSpPr>
          <p:nvPr/>
        </p:nvSpPr>
        <p:spPr>
          <a:xfrm>
            <a:off x="838200" y="1568877"/>
            <a:ext cx="10584871" cy="311880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ListenerRegistration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listener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db.collection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("humans").document("the-id")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addSnapshotListener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DocumentSnapshot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&gt;() 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@Override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onEvent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(@Nullable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DocumentSnapshot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snapshot,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@Nullable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FirebaseFirestoreException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e) 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});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listener.remove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0525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EBE55-D1E6-44C9-808B-3B28E541F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18520" cy="1325563"/>
          </a:xfrm>
        </p:spPr>
        <p:txBody>
          <a:bodyPr/>
          <a:lstStyle/>
          <a:p>
            <a:r>
              <a:rPr lang="en-US" dirty="0"/>
              <a:t>Retrieve multiple documents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B2C249E5-5B09-4C5F-923E-FC88AB650EA7}"/>
              </a:ext>
            </a:extLst>
          </p:cNvPr>
          <p:cNvSpPr txBox="1">
            <a:spLocks/>
          </p:cNvSpPr>
          <p:nvPr/>
        </p:nvSpPr>
        <p:spPr>
          <a:xfrm>
            <a:off x="838200" y="1568877"/>
            <a:ext cx="10584871" cy="416832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db.collection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("humans").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whereXXX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("age", 10)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.get()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addOnSuccessListener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OnSuccessListener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QuerySnapshot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&gt;() 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@Override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onSuccess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QuerySnapshot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querySnapshot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List&lt;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DocumentSnapshot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snapshots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querySnapshot.getDocuments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addOnFailureListener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OnFailureListener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@Override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onFailure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(@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NonNull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Exception e) {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});</a:t>
            </a:r>
          </a:p>
        </p:txBody>
      </p:sp>
    </p:spTree>
    <p:extLst>
      <p:ext uri="{BB962C8B-B14F-4D97-AF65-F5344CB8AC3E}">
        <p14:creationId xmlns:p14="http://schemas.microsoft.com/office/powerpoint/2010/main" val="127248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EBE55-D1E6-44C9-808B-3B28E541F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18520" cy="1325563"/>
          </a:xfrm>
        </p:spPr>
        <p:txBody>
          <a:bodyPr/>
          <a:lstStyle/>
          <a:p>
            <a:r>
              <a:rPr lang="en-US" dirty="0"/>
              <a:t>Retrieve multiple documents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B2C249E5-5B09-4C5F-923E-FC88AB650EA7}"/>
              </a:ext>
            </a:extLst>
          </p:cNvPr>
          <p:cNvSpPr txBox="1">
            <a:spLocks/>
          </p:cNvSpPr>
          <p:nvPr/>
        </p:nvSpPr>
        <p:spPr>
          <a:xfrm>
            <a:off x="838200" y="1568877"/>
            <a:ext cx="10584871" cy="311880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ListenerRegistration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listener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db.collection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("humans").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whereXXX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("age", 10)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addSnapshotListener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DocumentSnapshot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&gt;() 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@Override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onEvent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(@Nullable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DocumentSnapshot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snapshot,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@Nullable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FirebaseFirestoreException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e) 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});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listener.remove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922876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EBE55-D1E6-44C9-808B-3B28E541F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18520" cy="1325563"/>
          </a:xfrm>
        </p:spPr>
        <p:txBody>
          <a:bodyPr/>
          <a:lstStyle/>
          <a:p>
            <a:r>
              <a:rPr lang="en-US" dirty="0"/>
              <a:t>Using classes instead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B2C249E5-5B09-4C5F-923E-FC88AB650EA7}"/>
              </a:ext>
            </a:extLst>
          </p:cNvPr>
          <p:cNvSpPr txBox="1">
            <a:spLocks/>
          </p:cNvSpPr>
          <p:nvPr/>
        </p:nvSpPr>
        <p:spPr>
          <a:xfrm>
            <a:off x="252573" y="1690688"/>
            <a:ext cx="6887966" cy="3200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db.collection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("humans").add(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Human("Alice", 10));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A0D3FF-74DA-42B9-8CB1-97D2A1B7AE14}"/>
              </a:ext>
            </a:extLst>
          </p:cNvPr>
          <p:cNvSpPr txBox="1">
            <a:spLocks/>
          </p:cNvSpPr>
          <p:nvPr/>
        </p:nvSpPr>
        <p:spPr>
          <a:xfrm>
            <a:off x="7573977" y="1106540"/>
            <a:ext cx="4476029" cy="5567678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 name;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age;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Human(){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Human(String name,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age){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.name = name;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.age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age;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setName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(String name){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.name = name;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setAge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 age){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.age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age;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F5DC68E-C564-48AD-B23E-3BE55C16BDE5}"/>
              </a:ext>
            </a:extLst>
          </p:cNvPr>
          <p:cNvSpPr txBox="1">
            <a:spLocks/>
          </p:cNvSpPr>
          <p:nvPr/>
        </p:nvSpPr>
        <p:spPr>
          <a:xfrm>
            <a:off x="252573" y="2315699"/>
            <a:ext cx="6887966" cy="3200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documentSnapshot.toObject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Human.</a:t>
            </a:r>
            <a:r>
              <a:rPr lang="en-US" sz="16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</p:txBody>
      </p:sp>
    </p:spTree>
    <p:extLst>
      <p:ext uri="{BB962C8B-B14F-4D97-AF65-F5344CB8AC3E}">
        <p14:creationId xmlns:p14="http://schemas.microsoft.com/office/powerpoint/2010/main" val="148421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EBE55-D1E6-44C9-808B-3B28E541F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18520" cy="1325563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78005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Android Cloud </a:t>
            </a:r>
            <a:r>
              <a:rPr lang="en-US" sz="4800" dirty="0" err="1"/>
              <a:t>Firestore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Spring 2019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EBE55-D1E6-44C9-808B-3B28E541F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18520" cy="1325563"/>
          </a:xfrm>
        </p:spPr>
        <p:txBody>
          <a:bodyPr/>
          <a:lstStyle/>
          <a:p>
            <a:r>
              <a:rPr lang="en-US" dirty="0"/>
              <a:t>Android app </a:t>
            </a:r>
            <a:r>
              <a:rPr lang="en-US" dirty="0">
                <a:sym typeface="Wingdings" panose="05000000000000000000" pitchFamily="2" charset="2"/>
              </a:rPr>
              <a:t> Firebase project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4016E-4D04-40A8-B9ED-978CFAA40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1852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Instructions: </a:t>
            </a:r>
            <a:r>
              <a:rPr lang="en-US" sz="2000" dirty="0">
                <a:hlinkClick r:id="rId2"/>
              </a:rPr>
              <a:t>https://firebase.google.com/docs/android/setup</a:t>
            </a:r>
            <a:r>
              <a:rPr lang="en-US" dirty="0"/>
              <a:t> </a:t>
            </a:r>
            <a:r>
              <a:rPr lang="en-US" sz="24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your Android package name to your Firebase project.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Download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google-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services.json</a:t>
            </a:r>
            <a:r>
              <a:rPr lang="en-US" dirty="0"/>
              <a:t> and add it to your Android app.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Change your </a:t>
            </a:r>
            <a:r>
              <a:rPr lang="en-US" dirty="0" err="1"/>
              <a:t>gradle</a:t>
            </a:r>
            <a:r>
              <a:rPr lang="en-US" dirty="0"/>
              <a:t> build files to load Firebase dependencies.</a:t>
            </a:r>
          </a:p>
        </p:txBody>
      </p:sp>
    </p:spTree>
    <p:extLst>
      <p:ext uri="{BB962C8B-B14F-4D97-AF65-F5344CB8AC3E}">
        <p14:creationId xmlns:p14="http://schemas.microsoft.com/office/powerpoint/2010/main" val="206946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EBE55-D1E6-44C9-808B-3B28E541F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18520" cy="1325563"/>
          </a:xfrm>
        </p:spPr>
        <p:txBody>
          <a:bodyPr/>
          <a:lstStyle/>
          <a:p>
            <a:r>
              <a:rPr lang="en-US" dirty="0"/>
              <a:t>Android app </a:t>
            </a:r>
            <a:r>
              <a:rPr lang="en-US" dirty="0">
                <a:sym typeface="Wingdings" panose="05000000000000000000" pitchFamily="2" charset="2"/>
              </a:rPr>
              <a:t> Cloud </a:t>
            </a:r>
            <a:r>
              <a:rPr lang="en-US" dirty="0" err="1">
                <a:sym typeface="Wingdings" panose="05000000000000000000" pitchFamily="2" charset="2"/>
              </a:rPr>
              <a:t>Firestore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4016E-4D04-40A8-B9ED-978CFAA40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1852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Instructions: </a:t>
            </a:r>
            <a:r>
              <a:rPr lang="en-US" sz="2000" dirty="0">
                <a:hlinkClick r:id="rId2"/>
              </a:rPr>
              <a:t>https://firebase.google.com/docs/firestore/quickstart</a:t>
            </a:r>
            <a:r>
              <a:rPr lang="en-US" dirty="0"/>
              <a:t> </a:t>
            </a:r>
            <a:r>
              <a:rPr lang="en-US" sz="24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Change your </a:t>
            </a:r>
            <a:r>
              <a:rPr lang="en-US" dirty="0" err="1"/>
              <a:t>gradle</a:t>
            </a:r>
            <a:r>
              <a:rPr lang="en-US" dirty="0"/>
              <a:t> build files to load </a:t>
            </a:r>
            <a:r>
              <a:rPr lang="en-US" dirty="0" err="1"/>
              <a:t>Firestore</a:t>
            </a:r>
            <a:r>
              <a:rPr lang="en-US" dirty="0"/>
              <a:t> dependencies.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BBACD6-9FB0-48C0-9374-EA5EDC1C8E30}"/>
              </a:ext>
            </a:extLst>
          </p:cNvPr>
          <p:cNvSpPr txBox="1">
            <a:spLocks/>
          </p:cNvSpPr>
          <p:nvPr/>
        </p:nvSpPr>
        <p:spPr>
          <a:xfrm>
            <a:off x="1524343" y="3717076"/>
            <a:ext cx="8585200" cy="37702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FirebaseFirestore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FirebaseFirestore.getInstance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E5594B2-1EFB-43AD-B22A-696C6116FE3B}"/>
              </a:ext>
            </a:extLst>
          </p:cNvPr>
          <p:cNvSpPr txBox="1">
            <a:spLocks/>
          </p:cNvSpPr>
          <p:nvPr/>
        </p:nvSpPr>
        <p:spPr>
          <a:xfrm>
            <a:off x="1524343" y="2918929"/>
            <a:ext cx="8585200" cy="3200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implementation 'com.google.firebase:firebase-firestore:18.0.1'</a:t>
            </a:r>
          </a:p>
        </p:txBody>
      </p:sp>
    </p:spTree>
    <p:extLst>
      <p:ext uri="{BB962C8B-B14F-4D97-AF65-F5344CB8AC3E}">
        <p14:creationId xmlns:p14="http://schemas.microsoft.com/office/powerpoint/2010/main" val="187263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EBE55-D1E6-44C9-808B-3B28E541F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18520" cy="1325563"/>
          </a:xfrm>
        </p:spPr>
        <p:txBody>
          <a:bodyPr/>
          <a:lstStyle/>
          <a:p>
            <a:r>
              <a:rPr lang="en-US" dirty="0"/>
              <a:t>Insert a new document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6C1318-D0E9-40E7-B120-A94DBF0DA427}"/>
              </a:ext>
            </a:extLst>
          </p:cNvPr>
          <p:cNvSpPr txBox="1">
            <a:spLocks/>
          </p:cNvSpPr>
          <p:nvPr/>
        </p:nvSpPr>
        <p:spPr>
          <a:xfrm>
            <a:off x="838200" y="1568877"/>
            <a:ext cx="10584871" cy="521783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Map&lt;String, Object&gt; human =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HashMap&lt;&gt;();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human.put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("name", "Alice");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human.put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("age", 10);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db.collection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("humans")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.add(human)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addOnSuccessListener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OnSuccessListener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DocumentReference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&gt;() 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@Override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onSuccess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DocumentReference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documentReference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String id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documentReference.getId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addOnFailureListener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OnFailureListener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@Override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onFailure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(@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NonNull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Exception e) {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});</a:t>
            </a:r>
          </a:p>
        </p:txBody>
      </p:sp>
    </p:spTree>
    <p:extLst>
      <p:ext uri="{BB962C8B-B14F-4D97-AF65-F5344CB8AC3E}">
        <p14:creationId xmlns:p14="http://schemas.microsoft.com/office/powerpoint/2010/main" val="306275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EBE55-D1E6-44C9-808B-3B28E541F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18520" cy="1325563"/>
          </a:xfrm>
        </p:spPr>
        <p:txBody>
          <a:bodyPr/>
          <a:lstStyle/>
          <a:p>
            <a:r>
              <a:rPr lang="en-US" dirty="0"/>
              <a:t>Insert a new/replace a document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6C1318-D0E9-40E7-B120-A94DBF0DA427}"/>
              </a:ext>
            </a:extLst>
          </p:cNvPr>
          <p:cNvSpPr txBox="1">
            <a:spLocks/>
          </p:cNvSpPr>
          <p:nvPr/>
        </p:nvSpPr>
        <p:spPr>
          <a:xfrm>
            <a:off x="838200" y="1568877"/>
            <a:ext cx="10584871" cy="486799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Map&lt;String, Object&gt; human =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HashMap&lt;&gt;();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human.put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("name", "Alice");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human.put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("age", 10);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db.collection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("humans").document("the-id")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.set(human)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addOnSuccessListener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OnSuccessListener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&lt;Void&gt;() 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@Override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onSuccess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(Void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aVoid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addOnFailureListener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OnFailureListener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@Override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onFailure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(@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NonNull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Exception e) {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});</a:t>
            </a:r>
          </a:p>
        </p:txBody>
      </p:sp>
    </p:spTree>
    <p:extLst>
      <p:ext uri="{BB962C8B-B14F-4D97-AF65-F5344CB8AC3E}">
        <p14:creationId xmlns:p14="http://schemas.microsoft.com/office/powerpoint/2010/main" val="423625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EBE55-D1E6-44C9-808B-3B28E541F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18520" cy="1325563"/>
          </a:xfrm>
        </p:spPr>
        <p:txBody>
          <a:bodyPr/>
          <a:lstStyle/>
          <a:p>
            <a:r>
              <a:rPr lang="en-US" dirty="0"/>
              <a:t>Update an existing document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B2C249E5-5B09-4C5F-923E-FC88AB650EA7}"/>
              </a:ext>
            </a:extLst>
          </p:cNvPr>
          <p:cNvSpPr txBox="1">
            <a:spLocks/>
          </p:cNvSpPr>
          <p:nvPr/>
        </p:nvSpPr>
        <p:spPr>
          <a:xfrm>
            <a:off x="838200" y="1568877"/>
            <a:ext cx="10584871" cy="451816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Map&lt;String, Object&gt; changes =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HashMap&lt;&gt;();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changes.put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("name", "Bob");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db.collection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("humans").document("the-id")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.update(changes)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addOnSuccessListener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OnSuccessListener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&lt;Void&gt;() 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@Override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onSuccess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(Void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aVoid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addOnFailureListener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OnFailureListener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@Override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onFailure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(@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NonNull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Exception e) {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});</a:t>
            </a:r>
          </a:p>
        </p:txBody>
      </p:sp>
    </p:spTree>
    <p:extLst>
      <p:ext uri="{BB962C8B-B14F-4D97-AF65-F5344CB8AC3E}">
        <p14:creationId xmlns:p14="http://schemas.microsoft.com/office/powerpoint/2010/main" val="187647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EBE55-D1E6-44C9-808B-3B28E541F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18520" cy="1325563"/>
          </a:xfrm>
        </p:spPr>
        <p:txBody>
          <a:bodyPr/>
          <a:lstStyle/>
          <a:p>
            <a:r>
              <a:rPr lang="en-US" dirty="0"/>
              <a:t>Delete an existing document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B2C249E5-5B09-4C5F-923E-FC88AB650EA7}"/>
              </a:ext>
            </a:extLst>
          </p:cNvPr>
          <p:cNvSpPr txBox="1">
            <a:spLocks/>
          </p:cNvSpPr>
          <p:nvPr/>
        </p:nvSpPr>
        <p:spPr>
          <a:xfrm>
            <a:off x="838200" y="1568877"/>
            <a:ext cx="10584871" cy="381848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db.collection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("humans").document("the-id")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.delete()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addOnSuccessListener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OnSuccessListener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&lt;Void&gt;() 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@Override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onSuccess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(Void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aVoid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addOnFailureListener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OnFailureListener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@Override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onFailure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(@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NonNull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Exception e) {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});</a:t>
            </a:r>
          </a:p>
        </p:txBody>
      </p:sp>
    </p:spTree>
    <p:extLst>
      <p:ext uri="{BB962C8B-B14F-4D97-AF65-F5344CB8AC3E}">
        <p14:creationId xmlns:p14="http://schemas.microsoft.com/office/powerpoint/2010/main" val="82244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EBE55-D1E6-44C9-808B-3B28E541F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18520" cy="1325563"/>
          </a:xfrm>
        </p:spPr>
        <p:txBody>
          <a:bodyPr/>
          <a:lstStyle/>
          <a:p>
            <a:r>
              <a:rPr lang="en-US" dirty="0"/>
              <a:t>Retrieve a single document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B2C249E5-5B09-4C5F-923E-FC88AB650EA7}"/>
              </a:ext>
            </a:extLst>
          </p:cNvPr>
          <p:cNvSpPr txBox="1">
            <a:spLocks/>
          </p:cNvSpPr>
          <p:nvPr/>
        </p:nvSpPr>
        <p:spPr>
          <a:xfrm>
            <a:off x="838200" y="1568877"/>
            <a:ext cx="10584871" cy="486799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db.collection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("humans").document("the-id")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.get()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addOnSuccessListener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OnSuccessListener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DocumentSnapshot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&gt;() 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@Override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onSuccess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DocumentSnapshot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documentSnapshot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exists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documentSnapshot.exists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String id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documentSnapshot.getId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HashMap&lt;String, Object&gt; data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documentSnapshot.getData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addOnFailureListener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OnFailureListener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@Override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onFailure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(@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NonNull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Exception e) {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});</a:t>
            </a:r>
          </a:p>
        </p:txBody>
      </p:sp>
    </p:spTree>
    <p:extLst>
      <p:ext uri="{BB962C8B-B14F-4D97-AF65-F5344CB8AC3E}">
        <p14:creationId xmlns:p14="http://schemas.microsoft.com/office/powerpoint/2010/main" val="1725178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7939</TotalTime>
  <Words>870</Words>
  <Application>Microsoft Office PowerPoint</Application>
  <PresentationFormat>Widescreen</PresentationFormat>
  <Paragraphs>140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BentonSans Medium</vt:lpstr>
      <vt:lpstr>BentonSans Regular</vt:lpstr>
      <vt:lpstr>Calibri</vt:lpstr>
      <vt:lpstr>Courier New</vt:lpstr>
      <vt:lpstr>Georgia</vt:lpstr>
      <vt:lpstr>JU Grå</vt:lpstr>
      <vt:lpstr>PowerPoint Presentation</vt:lpstr>
      <vt:lpstr>Android Cloud Firestore</vt:lpstr>
      <vt:lpstr>Android app  Firebase project</vt:lpstr>
      <vt:lpstr>Android app  Cloud Firestore</vt:lpstr>
      <vt:lpstr>Insert a new document</vt:lpstr>
      <vt:lpstr>Insert a new/replace a document</vt:lpstr>
      <vt:lpstr>Update an existing document</vt:lpstr>
      <vt:lpstr>Delete an existing document</vt:lpstr>
      <vt:lpstr>Retrieve a single document</vt:lpstr>
      <vt:lpstr>Retrieve a single document</vt:lpstr>
      <vt:lpstr>Retrieve multiple documents</vt:lpstr>
      <vt:lpstr>Retrieve multiple documents</vt:lpstr>
      <vt:lpstr>Using classes instead</vt:lpstr>
      <vt:lpstr>Example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 Green</cp:lastModifiedBy>
  <cp:revision>236</cp:revision>
  <dcterms:created xsi:type="dcterms:W3CDTF">2015-07-17T09:22:03Z</dcterms:created>
  <dcterms:modified xsi:type="dcterms:W3CDTF">2021-02-17T19:28:50Z</dcterms:modified>
</cp:coreProperties>
</file>