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12" r:id="rId3"/>
    <p:sldId id="366" r:id="rId4"/>
    <p:sldId id="413" r:id="rId5"/>
    <p:sldId id="414" r:id="rId6"/>
    <p:sldId id="415" r:id="rId7"/>
    <p:sldId id="417" r:id="rId8"/>
    <p:sldId id="420" r:id="rId9"/>
    <p:sldId id="418" r:id="rId10"/>
    <p:sldId id="419" r:id="rId11"/>
    <p:sldId id="421" r:id="rId12"/>
    <p:sldId id="42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112" d="100"/>
          <a:sy n="112" d="100"/>
        </p:scale>
        <p:origin x="25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2021-02-08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dispatcher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F0E311-5F72-4E3F-A2F9-8F31E3898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80898" cy="48974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Use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withContext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to change dispatcher.</a:t>
            </a:r>
            <a:endParaRPr lang="en-US" dirty="0">
              <a:latin typeface="+mn-lt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4C78578D-DD09-466E-9732-2AA6C90B2D71}"/>
              </a:ext>
            </a:extLst>
          </p:cNvPr>
          <p:cNvSpPr txBox="1">
            <a:spLocks/>
          </p:cNvSpPr>
          <p:nvPr/>
        </p:nvSpPr>
        <p:spPr>
          <a:xfrm>
            <a:off x="1056167" y="2450311"/>
            <a:ext cx="10644963" cy="411907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("I'm executed by the main thread!")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job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GlobalScope.launch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Dispatchers.Default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longRunningOperations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withContext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Dispatchers.Main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("I'm executed by the main thread!")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Update the GUI.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2400" i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("I'm executed by the main thread!")</a:t>
            </a:r>
          </a:p>
        </p:txBody>
      </p:sp>
    </p:spTree>
    <p:extLst>
      <p:ext uri="{BB962C8B-B14F-4D97-AF65-F5344CB8AC3E}">
        <p14:creationId xmlns:p14="http://schemas.microsoft.com/office/powerpoint/2010/main" val="382535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Suspending VS Waiting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F0E311-5F72-4E3F-A2F9-8F31E3898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80898" cy="86793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The thread executing a coroutine can swap between coroutines it should execute when calling a </a:t>
            </a:r>
            <a:r>
              <a:rPr lang="en-US" i="1" dirty="0"/>
              <a:t>suspend function</a:t>
            </a:r>
            <a:r>
              <a:rPr lang="en-US" dirty="0"/>
              <a:t>. </a:t>
            </a:r>
            <a:endParaRPr lang="en-US" dirty="0">
              <a:latin typeface="+mn-lt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4C78578D-DD09-466E-9732-2AA6C90B2D71}"/>
              </a:ext>
            </a:extLst>
          </p:cNvPr>
          <p:cNvSpPr txBox="1">
            <a:spLocks/>
          </p:cNvSpPr>
          <p:nvPr/>
        </p:nvSpPr>
        <p:spPr>
          <a:xfrm>
            <a:off x="236623" y="2828492"/>
            <a:ext cx="7039869" cy="32137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GlobalScope.launch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Dispatchers.Main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delay(1000L) </a:t>
            </a: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Built in suspend function.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("2")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GlobalScope.launch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Dispatchers.Main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("1")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("0")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4D1FAC9-A389-4ECB-8232-16E8D290345C}"/>
              </a:ext>
            </a:extLst>
          </p:cNvPr>
          <p:cNvSpPr txBox="1">
            <a:spLocks/>
          </p:cNvSpPr>
          <p:nvPr/>
        </p:nvSpPr>
        <p:spPr>
          <a:xfrm>
            <a:off x="6096000" y="3585525"/>
            <a:ext cx="6030293" cy="32137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GlobalScope.launch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Dispatchers.Main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Thread.sleep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(1000L)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("1")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GlobalScope.launch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Dispatchers.Main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("2")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("0")</a:t>
            </a:r>
          </a:p>
        </p:txBody>
      </p:sp>
    </p:spTree>
    <p:extLst>
      <p:ext uri="{BB962C8B-B14F-4D97-AF65-F5344CB8AC3E}">
        <p14:creationId xmlns:p14="http://schemas.microsoft.com/office/powerpoint/2010/main" val="209400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 animBg="1"/>
      <p:bldP spid="7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Suspending functions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F0E311-5F72-4E3F-A2F9-8F31E3898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80898" cy="86793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Suspend functions can only be used in coroutines and other suspend functions.</a:t>
            </a:r>
            <a:endParaRPr lang="en-US" dirty="0">
              <a:latin typeface="+mn-lt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4C78578D-DD09-466E-9732-2AA6C90B2D71}"/>
              </a:ext>
            </a:extLst>
          </p:cNvPr>
          <p:cNvSpPr txBox="1">
            <a:spLocks/>
          </p:cNvSpPr>
          <p:nvPr/>
        </p:nvSpPr>
        <p:spPr>
          <a:xfrm>
            <a:off x="1056167" y="2693555"/>
            <a:ext cx="10644963" cy="402417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suspend fun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waitAndPrint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(time: Long, message: String){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delay(time)</a:t>
            </a:r>
            <a:endParaRPr lang="en-US" sz="2000" i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(message)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GlobalScope.launch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Dispatchers.Main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waitAndPrint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(1000L, "2")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GlobalScope.launch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Dispatchers.Main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("1")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9719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Kotlin Async. Operations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2021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thread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269713" y="2505310"/>
            <a:ext cx="9343491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("I'm executed by the main thread!")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F0E311-5F72-4E3F-A2F9-8F31E3898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Executes by default all your code.</a:t>
            </a:r>
          </a:p>
        </p:txBody>
      </p:sp>
    </p:spTree>
    <p:extLst>
      <p:ext uri="{BB962C8B-B14F-4D97-AF65-F5344CB8AC3E}">
        <p14:creationId xmlns:p14="http://schemas.microsoft.com/office/powerpoint/2010/main" val="198089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background THREAD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269713" y="2505310"/>
            <a:ext cx="9343491" cy="227652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("I'm executed by the main thread!")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 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("I'm executed by a background thread!")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("I'm executed by the main thread!")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F0E311-5F72-4E3F-A2F9-8F31E3898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Can be created and started using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thread()</a:t>
            </a:r>
            <a:r>
              <a:rPr lang="en-US" dirty="0">
                <a:latin typeface="Georgia" panose="02040502050405020303" pitchFamily="18" charset="0"/>
              </a:rPr>
              <a:t> function.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53912EA-E1F4-4F83-91C2-73E3635154DE}"/>
              </a:ext>
            </a:extLst>
          </p:cNvPr>
          <p:cNvSpPr txBox="1">
            <a:spLocks/>
          </p:cNvSpPr>
          <p:nvPr/>
        </p:nvSpPr>
        <p:spPr>
          <a:xfrm>
            <a:off x="838200" y="5031828"/>
            <a:ext cx="10515600" cy="48974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Usually, you want to use coroutines instead.</a:t>
            </a:r>
          </a:p>
        </p:txBody>
      </p:sp>
    </p:spTree>
    <p:extLst>
      <p:ext uri="{BB962C8B-B14F-4D97-AF65-F5344CB8AC3E}">
        <p14:creationId xmlns:p14="http://schemas.microsoft.com/office/powerpoint/2010/main" val="3100785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Coroutines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F0E311-5F72-4E3F-A2F9-8F31E3898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81872" cy="332860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 more abstract view of asynchronous programming.</a:t>
            </a:r>
          </a:p>
          <a:p>
            <a:r>
              <a:rPr lang="en-US" dirty="0"/>
              <a:t>Threads are used under the hood, but we don't worry about them.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a coroutine?</a:t>
            </a:r>
          </a:p>
          <a:p>
            <a:r>
              <a:rPr lang="en-US" dirty="0"/>
              <a:t>A piece of code that should be executed, potentially concurrently with other code.</a:t>
            </a:r>
          </a:p>
          <a:p>
            <a:pPr lvl="1"/>
            <a:r>
              <a:rPr lang="en-US" dirty="0"/>
              <a:t>Think of it as a function.</a:t>
            </a:r>
          </a:p>
        </p:txBody>
      </p:sp>
    </p:spTree>
    <p:extLst>
      <p:ext uri="{BB962C8B-B14F-4D97-AF65-F5344CB8AC3E}">
        <p14:creationId xmlns:p14="http://schemas.microsoft.com/office/powerpoint/2010/main" val="304272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Coroutines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9FA32A9-B776-42E2-937C-3C0C64B42A4F}"/>
              </a:ext>
            </a:extLst>
          </p:cNvPr>
          <p:cNvSpPr/>
          <p:nvPr/>
        </p:nvSpPr>
        <p:spPr>
          <a:xfrm>
            <a:off x="7020816" y="3962645"/>
            <a:ext cx="2106203" cy="1366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Coroutine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3D8C086-B657-43E7-A623-71F365500994}"/>
              </a:ext>
            </a:extLst>
          </p:cNvPr>
          <p:cNvSpPr/>
          <p:nvPr/>
        </p:nvSpPr>
        <p:spPr>
          <a:xfrm>
            <a:off x="3012536" y="3962645"/>
            <a:ext cx="2106203" cy="1366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Coroutine</a:t>
            </a:r>
          </a:p>
          <a:p>
            <a:pPr algn="ctr"/>
            <a:r>
              <a:rPr lang="en-US" sz="2400" dirty="0"/>
              <a:t>Scope</a:t>
            </a:r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BB13068-955D-43F1-BA8C-A542F2978EA6}"/>
              </a:ext>
            </a:extLst>
          </p:cNvPr>
          <p:cNvSpPr/>
          <p:nvPr/>
        </p:nvSpPr>
        <p:spPr>
          <a:xfrm>
            <a:off x="7020816" y="1599937"/>
            <a:ext cx="2106203" cy="1366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Dispatcher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9B166C1-2D81-4C26-9E74-21A1E39CD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7597" y="4184211"/>
            <a:ext cx="2588328" cy="923330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dirty="0"/>
              <a:t>Contains the code that should be executed by a thread.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291992E-4DF2-4DE7-9AD3-D554F7B6508E}"/>
              </a:ext>
            </a:extLst>
          </p:cNvPr>
          <p:cNvSpPr txBox="1">
            <a:spLocks/>
          </p:cNvSpPr>
          <p:nvPr/>
        </p:nvSpPr>
        <p:spPr>
          <a:xfrm>
            <a:off x="9247598" y="1821503"/>
            <a:ext cx="2347363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/>
              <a:t>Is a collection of threads that can execute coroutines.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DE6E5CB-8279-4289-90D2-4A4CF36A14BF}"/>
              </a:ext>
            </a:extLst>
          </p:cNvPr>
          <p:cNvSpPr/>
          <p:nvPr/>
        </p:nvSpPr>
        <p:spPr>
          <a:xfrm>
            <a:off x="3012536" y="1599937"/>
            <a:ext cx="2106203" cy="1366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Job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DE16F7C7-3B93-488F-962A-42ADFFB64250}"/>
              </a:ext>
            </a:extLst>
          </p:cNvPr>
          <p:cNvSpPr txBox="1">
            <a:spLocks/>
          </p:cNvSpPr>
          <p:nvPr/>
        </p:nvSpPr>
        <p:spPr>
          <a:xfrm>
            <a:off x="791697" y="1856263"/>
            <a:ext cx="2209799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/>
              <a:t>Controls the execution of a Coroutine.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88C813D-641C-4895-9A64-898B5456C30F}"/>
              </a:ext>
            </a:extLst>
          </p:cNvPr>
          <p:cNvSpPr txBox="1">
            <a:spLocks/>
          </p:cNvSpPr>
          <p:nvPr/>
        </p:nvSpPr>
        <p:spPr>
          <a:xfrm>
            <a:off x="5442986" y="1948596"/>
            <a:ext cx="1210638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solidFill>
                  <a:schemeClr val="tx1"/>
                </a:solidFill>
              </a:rPr>
              <a:t>Has one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0F8B779-75FB-4FB8-BE62-3D4A321A52FB}"/>
              </a:ext>
            </a:extLst>
          </p:cNvPr>
          <p:cNvCxnSpPr>
            <a:cxnSpLocks/>
            <a:stCxn id="16" idx="3"/>
            <a:endCxn id="8" idx="1"/>
          </p:cNvCxnSpPr>
          <p:nvPr/>
        </p:nvCxnSpPr>
        <p:spPr>
          <a:xfrm>
            <a:off x="5118739" y="2283169"/>
            <a:ext cx="190207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3921EF3-AE82-4B1C-AC6E-959071B770E7}"/>
              </a:ext>
            </a:extLst>
          </p:cNvPr>
          <p:cNvCxnSpPr>
            <a:cxnSpLocks/>
            <a:stCxn id="16" idx="3"/>
            <a:endCxn id="3" idx="1"/>
          </p:cNvCxnSpPr>
          <p:nvPr/>
        </p:nvCxnSpPr>
        <p:spPr>
          <a:xfrm>
            <a:off x="5118739" y="2283169"/>
            <a:ext cx="1902077" cy="23627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A405AC5E-6438-4138-8302-2F5CC03A4C55}"/>
              </a:ext>
            </a:extLst>
          </p:cNvPr>
          <p:cNvSpPr txBox="1">
            <a:spLocks/>
          </p:cNvSpPr>
          <p:nvPr/>
        </p:nvSpPr>
        <p:spPr>
          <a:xfrm>
            <a:off x="566368" y="4045710"/>
            <a:ext cx="2446167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/>
              <a:t>Creates new Coroutines and can stop them when the scope dies.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BA6C5982-14C5-4226-A557-D1DDCED26E9A}"/>
              </a:ext>
            </a:extLst>
          </p:cNvPr>
          <p:cNvSpPr txBox="1">
            <a:spLocks/>
          </p:cNvSpPr>
          <p:nvPr/>
        </p:nvSpPr>
        <p:spPr>
          <a:xfrm rot="3044865">
            <a:off x="5522297" y="3112569"/>
            <a:ext cx="1210638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solidFill>
                  <a:schemeClr val="tx1"/>
                </a:solidFill>
              </a:rPr>
              <a:t>Has one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782BBE0-FE56-4D9A-9802-8BFDBF7A25B3}"/>
              </a:ext>
            </a:extLst>
          </p:cNvPr>
          <p:cNvCxnSpPr>
            <a:cxnSpLocks/>
            <a:stCxn id="7" idx="0"/>
            <a:endCxn id="16" idx="2"/>
          </p:cNvCxnSpPr>
          <p:nvPr/>
        </p:nvCxnSpPr>
        <p:spPr>
          <a:xfrm flipV="1">
            <a:off x="4065638" y="2966400"/>
            <a:ext cx="0" cy="9962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C60C1DD5-D2F6-4749-929C-F05615E3A8BC}"/>
              </a:ext>
            </a:extLst>
          </p:cNvPr>
          <p:cNvSpPr txBox="1">
            <a:spLocks/>
          </p:cNvSpPr>
          <p:nvPr/>
        </p:nvSpPr>
        <p:spPr>
          <a:xfrm>
            <a:off x="2693822" y="3296199"/>
            <a:ext cx="1371816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solidFill>
                  <a:schemeClr val="tx1"/>
                </a:solidFill>
              </a:rPr>
              <a:t>Has many</a:t>
            </a:r>
          </a:p>
        </p:txBody>
      </p:sp>
    </p:spTree>
    <p:extLst>
      <p:ext uri="{BB962C8B-B14F-4D97-AF65-F5344CB8AC3E}">
        <p14:creationId xmlns:p14="http://schemas.microsoft.com/office/powerpoint/2010/main" val="19360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build="p"/>
      <p:bldP spid="11" grpId="0"/>
      <p:bldP spid="16" grpId="0" animBg="1"/>
      <p:bldP spid="19" grpId="0"/>
      <p:bldP spid="20" grpId="0"/>
      <p:bldP spid="42" grpId="0"/>
      <p:bldP spid="44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Dispatchers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F0E311-5F72-4E3F-A2F9-8F31E3898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81872" cy="3698961"/>
          </a:xfrm>
        </p:spPr>
        <p:txBody>
          <a:bodyPr wrap="square">
            <a:spAutoFit/>
          </a:bodyPr>
          <a:lstStyle/>
          <a:p>
            <a:r>
              <a:rPr lang="en-US" dirty="0"/>
              <a:t>A collection of threads that can execute coroutines.</a:t>
            </a:r>
          </a:p>
          <a:p>
            <a:r>
              <a:rPr lang="en-US" dirty="0"/>
              <a:t>There are pre-defined dispatchers we can use, e.g.: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Dispatchers.Default</a:t>
            </a:r>
            <a:br>
              <a:rPr lang="en-US" dirty="0"/>
            </a:br>
            <a:r>
              <a:rPr lang="en-US" dirty="0"/>
              <a:t>Use this one if no more specific dispatcher is suitable.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Dispatchers.IO</a:t>
            </a:r>
            <a:br>
              <a:rPr lang="en-US" dirty="0"/>
            </a:br>
            <a:r>
              <a:rPr lang="en-US" dirty="0"/>
              <a:t>Use this one for </a:t>
            </a:r>
            <a:r>
              <a:rPr lang="en-US" dirty="0" err="1"/>
              <a:t>Input/Output</a:t>
            </a:r>
            <a:r>
              <a:rPr lang="en-US" dirty="0"/>
              <a:t> operations (files, network, etc.).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Dispatchers.Main</a:t>
            </a:r>
            <a:br>
              <a:rPr lang="en-US" dirty="0"/>
            </a:br>
            <a:r>
              <a:rPr lang="en-US" dirty="0"/>
              <a:t>Use this one for code you want to be executed by the main thread.</a:t>
            </a:r>
          </a:p>
          <a:p>
            <a:r>
              <a:rPr lang="en-US" dirty="0"/>
              <a:t>You can also create your own dispatchers.</a:t>
            </a:r>
          </a:p>
        </p:txBody>
      </p:sp>
    </p:spTree>
    <p:extLst>
      <p:ext uri="{BB962C8B-B14F-4D97-AF65-F5344CB8AC3E}">
        <p14:creationId xmlns:p14="http://schemas.microsoft.com/office/powerpoint/2010/main" val="153732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Coroutine Scopes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F0E311-5F72-4E3F-A2F9-8F31E3898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81872" cy="3486083"/>
          </a:xfrm>
        </p:spPr>
        <p:txBody>
          <a:bodyPr wrap="square">
            <a:spAutoFit/>
          </a:bodyPr>
          <a:lstStyle/>
          <a:p>
            <a:r>
              <a:rPr lang="en-US" dirty="0"/>
              <a:t>Starts/stops Jobs automatically.</a:t>
            </a:r>
          </a:p>
          <a:p>
            <a:r>
              <a:rPr lang="en-US" dirty="0"/>
              <a:t>There are pre-defined Coroutine Scopes we can use, e.g.: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GlobalScope</a:t>
            </a:r>
            <a:br>
              <a:rPr lang="en-US" dirty="0"/>
            </a:br>
            <a:r>
              <a:rPr lang="en-US" dirty="0"/>
              <a:t>Stops when the application stops.</a:t>
            </a:r>
          </a:p>
          <a:p>
            <a:r>
              <a:rPr lang="en-US" dirty="0"/>
              <a:t>Frameworks can provide their own Coroutine Scopes, e.g.: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ViewModelScope</a:t>
            </a:r>
            <a:r>
              <a:rPr lang="en-US" dirty="0"/>
              <a:t> in Android</a:t>
            </a:r>
            <a:br>
              <a:rPr lang="en-US" dirty="0"/>
            </a:br>
            <a:r>
              <a:rPr lang="en-US" dirty="0"/>
              <a:t>Stops when the activity/fragment is destroyed (not re-created).</a:t>
            </a:r>
          </a:p>
          <a:p>
            <a:r>
              <a:rPr lang="en-US" dirty="0"/>
              <a:t>You can also create your own Coroutine Scopes.</a:t>
            </a:r>
          </a:p>
        </p:txBody>
      </p:sp>
    </p:spTree>
    <p:extLst>
      <p:ext uri="{BB962C8B-B14F-4D97-AF65-F5344CB8AC3E}">
        <p14:creationId xmlns:p14="http://schemas.microsoft.com/office/powerpoint/2010/main" val="110318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coroutines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F0E311-5F72-4E3F-A2F9-8F31E3898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80898" cy="86793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Coroutines can be created using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launch()</a:t>
            </a:r>
            <a:r>
              <a:rPr lang="en-US" dirty="0"/>
              <a:t> method on a Coroutine Scope.</a:t>
            </a:r>
            <a:endParaRPr lang="en-US" dirty="0">
              <a:latin typeface="+mn-lt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4C78578D-DD09-466E-9732-2AA6C90B2D71}"/>
              </a:ext>
            </a:extLst>
          </p:cNvPr>
          <p:cNvSpPr txBox="1">
            <a:spLocks/>
          </p:cNvSpPr>
          <p:nvPr/>
        </p:nvSpPr>
        <p:spPr>
          <a:xfrm>
            <a:off x="1056167" y="2828492"/>
            <a:ext cx="10644963" cy="273716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("I'm executed by the main thread!")</a:t>
            </a:r>
          </a:p>
          <a:p>
            <a:pPr marL="0" indent="0">
              <a:buNone/>
            </a:pPr>
            <a:r>
              <a:rPr lang="en-US" sz="24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job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GlobalScope.launch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Dispatchers.Default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("I'm executed by a background thread!")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Put long running operations here!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("I'm executed by the main thread!")</a:t>
            </a:r>
          </a:p>
        </p:txBody>
      </p:sp>
    </p:spTree>
    <p:extLst>
      <p:ext uri="{BB962C8B-B14F-4D97-AF65-F5344CB8AC3E}">
        <p14:creationId xmlns:p14="http://schemas.microsoft.com/office/powerpoint/2010/main" val="231736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8149</TotalTime>
  <Words>642</Words>
  <Application>Microsoft Office PowerPoint</Application>
  <PresentationFormat>Widescreen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BentonSans Medium</vt:lpstr>
      <vt:lpstr>BentonSans Regular</vt:lpstr>
      <vt:lpstr>Calibri</vt:lpstr>
      <vt:lpstr>Courier New</vt:lpstr>
      <vt:lpstr>Georgia</vt:lpstr>
      <vt:lpstr>JU Grå</vt:lpstr>
      <vt:lpstr>PowerPoint Presentation</vt:lpstr>
      <vt:lpstr>Kotlin Async. Operations</vt:lpstr>
      <vt:lpstr>The main thread</vt:lpstr>
      <vt:lpstr>A background THREAD</vt:lpstr>
      <vt:lpstr>Coroutines</vt:lpstr>
      <vt:lpstr>Coroutines</vt:lpstr>
      <vt:lpstr>Dispatchers</vt:lpstr>
      <vt:lpstr>Coroutine Scopes</vt:lpstr>
      <vt:lpstr>Creating coroutines</vt:lpstr>
      <vt:lpstr>Changing dispatcher</vt:lpstr>
      <vt:lpstr>Suspending VS Waiting</vt:lpstr>
      <vt:lpstr>Suspending functions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 Green</cp:lastModifiedBy>
  <cp:revision>255</cp:revision>
  <dcterms:created xsi:type="dcterms:W3CDTF">2015-07-17T09:22:03Z</dcterms:created>
  <dcterms:modified xsi:type="dcterms:W3CDTF">2021-02-08T12:14:26Z</dcterms:modified>
</cp:coreProperties>
</file>