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412" r:id="rId3"/>
    <p:sldId id="366" r:id="rId4"/>
    <p:sldId id="413" r:id="rId5"/>
    <p:sldId id="414" r:id="rId6"/>
    <p:sldId id="415" r:id="rId7"/>
    <p:sldId id="417" r:id="rId8"/>
    <p:sldId id="420" r:id="rId9"/>
    <p:sldId id="418" r:id="rId10"/>
    <p:sldId id="419" r:id="rId11"/>
    <p:sldId id="421" r:id="rId12"/>
    <p:sldId id="422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8C00"/>
    <a:srgbClr val="787878"/>
    <a:srgbClr val="DE9F00"/>
    <a:srgbClr val="C88F00"/>
    <a:srgbClr val="006E9A"/>
    <a:srgbClr val="007EB0"/>
    <a:srgbClr val="FFB500"/>
    <a:srgbClr val="003865"/>
    <a:srgbClr val="961B81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842" autoAdjust="0"/>
  </p:normalViewPr>
  <p:slideViewPr>
    <p:cSldViewPr snapToGrid="0">
      <p:cViewPr varScale="1">
        <p:scale>
          <a:sx n="112" d="100"/>
          <a:sy n="112" d="100"/>
        </p:scale>
        <p:origin x="25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5E8AE-67CB-425F-A941-9EF2C260E158}" type="datetimeFigureOut">
              <a:rPr lang="sv-SE" smtClean="0"/>
              <a:t>2021-02-08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D9500-0E6C-49D5-A107-84DBCD3E4A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2977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66049-D807-473D-9795-762417EEF104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99416-7FF3-4448-BBB1-EB14C80E0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83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 Intro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29" y="2514600"/>
            <a:ext cx="3295941" cy="183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8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>
                <a:solidFill>
                  <a:srgbClr val="78787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8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97247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819472"/>
          </a:xfrm>
          <a:prstGeom prst="round2Diag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52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67019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789244"/>
          </a:xfrm>
          <a:prstGeom prst="round2DiagRect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0092" y="1175275"/>
            <a:ext cx="3798000" cy="3797247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4977" y="2817853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7854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7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9112" y="1175274"/>
            <a:ext cx="3798000" cy="3798000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93997" y="2818606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8606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3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2021-02-08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60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2021-02-08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99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2021-02-08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  <p:cxnSp>
        <p:nvCxnSpPr>
          <p:cNvPr id="11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50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2021-02-08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73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47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49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range">
    <p:bg>
      <p:bgPr>
        <a:solidFill>
          <a:srgbClr val="FFB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5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8787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Blue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2021-02-08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Purple">
    <p:bg>
      <p:bgPr>
        <a:solidFill>
          <a:srgbClr val="961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2021-02-08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9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2021-02-08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59CC-B640-4DB3-BB6F-301CDED75AAD}" type="datetimeFigureOut">
              <a:rPr lang="sv-SE" smtClean="0"/>
              <a:t>2021-02-08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18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74" r:id="rId3"/>
    <p:sldLayoutId id="2147483681" r:id="rId4"/>
    <p:sldLayoutId id="2147483673" r:id="rId5"/>
    <p:sldLayoutId id="2147483672" r:id="rId6"/>
    <p:sldLayoutId id="2147483650" r:id="rId7"/>
    <p:sldLayoutId id="2147483682" r:id="rId8"/>
    <p:sldLayoutId id="2147483652" r:id="rId9"/>
    <p:sldLayoutId id="2147483683" r:id="rId10"/>
    <p:sldLayoutId id="2147483689" r:id="rId11"/>
    <p:sldLayoutId id="2147483690" r:id="rId12"/>
    <p:sldLayoutId id="2147483675" r:id="rId13"/>
    <p:sldLayoutId id="2147483676" r:id="rId14"/>
    <p:sldLayoutId id="2147483686" r:id="rId15"/>
    <p:sldLayoutId id="2147483687" r:id="rId16"/>
    <p:sldLayoutId id="2147483654" r:id="rId17"/>
    <p:sldLayoutId id="2147483684" r:id="rId18"/>
    <p:sldLayoutId id="2147483655" r:id="rId19"/>
    <p:sldLayoutId id="2147483685" r:id="rId20"/>
    <p:sldLayoutId id="2147483677" r:id="rId21"/>
    <p:sldLayoutId id="2147483678" r:id="rId22"/>
    <p:sldLayoutId id="2147483680" r:id="rId23"/>
    <p:sldLayoutId id="214748367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BentonSans Medium" panose="02000603000000020004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527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dispatcher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AF0E311-5F72-4E3F-A2F9-8F31E3898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80898" cy="489749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Use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withContext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function to change dispatcher.</a:t>
            </a:r>
            <a:endParaRPr lang="en-US" dirty="0">
              <a:latin typeface="+mn-lt"/>
            </a:endParaRP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4C78578D-DD09-466E-9732-2AA6C90B2D71}"/>
              </a:ext>
            </a:extLst>
          </p:cNvPr>
          <p:cNvSpPr txBox="1">
            <a:spLocks/>
          </p:cNvSpPr>
          <p:nvPr/>
        </p:nvSpPr>
        <p:spPr>
          <a:xfrm>
            <a:off x="1056167" y="2450311"/>
            <a:ext cx="10644963" cy="411907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("I'm executed by the main thread!")</a:t>
            </a:r>
          </a:p>
          <a:p>
            <a:pPr marL="0" indent="0">
              <a:buNone/>
            </a:pPr>
            <a:r>
              <a:rPr lang="en-US" sz="24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job =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GlobalScope.launch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Dispatchers.Default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result =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longRunningOperations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withContext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Dispatchers.Main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("I'm executed by the main thread!")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Update the GUI.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sz="2400" i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("I'm executed by the main thread!")</a:t>
            </a:r>
          </a:p>
        </p:txBody>
      </p:sp>
    </p:spTree>
    <p:extLst>
      <p:ext uri="{BB962C8B-B14F-4D97-AF65-F5344CB8AC3E}">
        <p14:creationId xmlns:p14="http://schemas.microsoft.com/office/powerpoint/2010/main" val="382535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Suspending VS Waiting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AF0E311-5F72-4E3F-A2F9-8F31E3898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80898" cy="867930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The thread executing a coroutine can swap between coroutines it should execute when calling a </a:t>
            </a:r>
            <a:r>
              <a:rPr lang="en-US" i="1" dirty="0"/>
              <a:t>suspend function</a:t>
            </a:r>
            <a:r>
              <a:rPr lang="en-US" dirty="0"/>
              <a:t>. </a:t>
            </a:r>
            <a:endParaRPr lang="en-US" dirty="0">
              <a:latin typeface="+mn-lt"/>
            </a:endParaRP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4C78578D-DD09-466E-9732-2AA6C90B2D71}"/>
              </a:ext>
            </a:extLst>
          </p:cNvPr>
          <p:cNvSpPr txBox="1">
            <a:spLocks/>
          </p:cNvSpPr>
          <p:nvPr/>
        </p:nvSpPr>
        <p:spPr>
          <a:xfrm>
            <a:off x="236623" y="2828492"/>
            <a:ext cx="7039869" cy="32137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GlobalScope.launch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Dispatchers.Main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delay(1000L) </a:t>
            </a:r>
            <a:r>
              <a:rPr lang="en-US" sz="20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Built in suspend function.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("2")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GlobalScope.launch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Dispatchers.Main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("1")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("0")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94D1FAC9-A389-4ECB-8232-16E8D290345C}"/>
              </a:ext>
            </a:extLst>
          </p:cNvPr>
          <p:cNvSpPr txBox="1">
            <a:spLocks/>
          </p:cNvSpPr>
          <p:nvPr/>
        </p:nvSpPr>
        <p:spPr>
          <a:xfrm>
            <a:off x="6096000" y="3585525"/>
            <a:ext cx="6030293" cy="32137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glow rad="139700">
              <a:schemeClr val="bg1">
                <a:lumMod val="8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GlobalScope.launch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Dispatchers.Main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Thread.sleep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(1000L)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("1")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GlobalScope.launch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Dispatchers.Main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("2")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("0")</a:t>
            </a:r>
          </a:p>
        </p:txBody>
      </p:sp>
    </p:spTree>
    <p:extLst>
      <p:ext uri="{BB962C8B-B14F-4D97-AF65-F5344CB8AC3E}">
        <p14:creationId xmlns:p14="http://schemas.microsoft.com/office/powerpoint/2010/main" val="209400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 animBg="1"/>
      <p:bldP spid="7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Suspending functions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AF0E311-5F72-4E3F-A2F9-8F31E3898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80898" cy="867930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Suspend functions can only be used in coroutines and other suspend functions.</a:t>
            </a:r>
            <a:endParaRPr lang="en-US" dirty="0">
              <a:latin typeface="+mn-lt"/>
            </a:endParaRP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4C78578D-DD09-466E-9732-2AA6C90B2D71}"/>
              </a:ext>
            </a:extLst>
          </p:cNvPr>
          <p:cNvSpPr txBox="1">
            <a:spLocks/>
          </p:cNvSpPr>
          <p:nvPr/>
        </p:nvSpPr>
        <p:spPr>
          <a:xfrm>
            <a:off x="1056167" y="2693555"/>
            <a:ext cx="10644963" cy="402417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suspend fun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waitAndPrint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(time: Long, message: String){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delay(time)</a:t>
            </a:r>
            <a:endParaRPr lang="en-US" sz="2000" i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(message)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GlobalScope.launch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Dispatchers.Main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waitAndPrint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(1000L, "2")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GlobalScope.launch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Dispatchers.Main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("1")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9719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Kotlin Async. Operations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Peter Larsson-Green</a:t>
            </a:r>
          </a:p>
          <a:p>
            <a:r>
              <a:rPr lang="en-US" dirty="0"/>
              <a:t>Jönköping University</a:t>
            </a:r>
          </a:p>
          <a:p>
            <a:r>
              <a:rPr lang="en-US" dirty="0"/>
              <a:t>Spring 2021</a:t>
            </a:r>
          </a:p>
        </p:txBody>
      </p:sp>
    </p:spTree>
    <p:extLst>
      <p:ext uri="{BB962C8B-B14F-4D97-AF65-F5344CB8AC3E}">
        <p14:creationId xmlns:p14="http://schemas.microsoft.com/office/powerpoint/2010/main" val="1138247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main thread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1269713" y="2505310"/>
            <a:ext cx="9343491" cy="4339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("I'm executed by the main thread!")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AF0E311-5F72-4E3F-A2F9-8F31E3898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Executes by default all your code.</a:t>
            </a:r>
          </a:p>
        </p:txBody>
      </p:sp>
    </p:spTree>
    <p:extLst>
      <p:ext uri="{BB962C8B-B14F-4D97-AF65-F5344CB8AC3E}">
        <p14:creationId xmlns:p14="http://schemas.microsoft.com/office/powerpoint/2010/main" val="198089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background THREAD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1269713" y="2505310"/>
            <a:ext cx="9343491" cy="227652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("I'm executed by the main thread!")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 {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("I'm executed by a background thread!")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("I'm executed by the main thread!")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AF0E311-5F72-4E3F-A2F9-8F31E3898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74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Can be created and started using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thread()</a:t>
            </a:r>
            <a:r>
              <a:rPr lang="en-US" dirty="0">
                <a:latin typeface="Georgia" panose="02040502050405020303" pitchFamily="18" charset="0"/>
              </a:rPr>
              <a:t> function.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53912EA-E1F4-4F83-91C2-73E3635154DE}"/>
              </a:ext>
            </a:extLst>
          </p:cNvPr>
          <p:cNvSpPr txBox="1">
            <a:spLocks/>
          </p:cNvSpPr>
          <p:nvPr/>
        </p:nvSpPr>
        <p:spPr>
          <a:xfrm>
            <a:off x="838200" y="5031828"/>
            <a:ext cx="10515600" cy="489749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Usually, you want to use coroutines instead.</a:t>
            </a:r>
          </a:p>
        </p:txBody>
      </p:sp>
    </p:spTree>
    <p:extLst>
      <p:ext uri="{BB962C8B-B14F-4D97-AF65-F5344CB8AC3E}">
        <p14:creationId xmlns:p14="http://schemas.microsoft.com/office/powerpoint/2010/main" val="3100785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Coroutines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AF0E311-5F72-4E3F-A2F9-8F31E3898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81872" cy="3328604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A more abstract view of asynchronous programming.</a:t>
            </a:r>
          </a:p>
          <a:p>
            <a:r>
              <a:rPr lang="en-US" dirty="0"/>
              <a:t>Threads are used under the hood, but we don't worry about them.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a coroutine?</a:t>
            </a:r>
          </a:p>
          <a:p>
            <a:r>
              <a:rPr lang="en-US" dirty="0"/>
              <a:t>A piece of code that should be executed, potentially concurrently with other code.</a:t>
            </a:r>
          </a:p>
          <a:p>
            <a:pPr lvl="1"/>
            <a:r>
              <a:rPr lang="en-US" dirty="0"/>
              <a:t>Think of it as a function.</a:t>
            </a:r>
          </a:p>
        </p:txBody>
      </p:sp>
    </p:spTree>
    <p:extLst>
      <p:ext uri="{BB962C8B-B14F-4D97-AF65-F5344CB8AC3E}">
        <p14:creationId xmlns:p14="http://schemas.microsoft.com/office/powerpoint/2010/main" val="304272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Coroutines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9FA32A9-B776-42E2-937C-3C0C64B42A4F}"/>
              </a:ext>
            </a:extLst>
          </p:cNvPr>
          <p:cNvSpPr/>
          <p:nvPr/>
        </p:nvSpPr>
        <p:spPr>
          <a:xfrm>
            <a:off x="7020816" y="3962645"/>
            <a:ext cx="2106203" cy="13664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Coroutine</a:t>
            </a:r>
            <a:endParaRPr lang="en-US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3D8C086-B657-43E7-A623-71F365500994}"/>
              </a:ext>
            </a:extLst>
          </p:cNvPr>
          <p:cNvSpPr/>
          <p:nvPr/>
        </p:nvSpPr>
        <p:spPr>
          <a:xfrm>
            <a:off x="3012536" y="3962645"/>
            <a:ext cx="2106203" cy="13664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Coroutine</a:t>
            </a:r>
          </a:p>
          <a:p>
            <a:pPr algn="ctr"/>
            <a:r>
              <a:rPr lang="en-US" sz="2400" dirty="0"/>
              <a:t>Scope</a:t>
            </a:r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BB13068-955D-43F1-BA8C-A542F2978EA6}"/>
              </a:ext>
            </a:extLst>
          </p:cNvPr>
          <p:cNvSpPr/>
          <p:nvPr/>
        </p:nvSpPr>
        <p:spPr>
          <a:xfrm>
            <a:off x="7020816" y="1599937"/>
            <a:ext cx="2106203" cy="13664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Dispatcher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9B166C1-2D81-4C26-9E74-21A1E39CD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7597" y="4184211"/>
            <a:ext cx="2588328" cy="923330"/>
          </a:xfr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000" dirty="0"/>
              <a:t>Contains the code that should be executed by a thread.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291992E-4DF2-4DE7-9AD3-D554F7B6508E}"/>
              </a:ext>
            </a:extLst>
          </p:cNvPr>
          <p:cNvSpPr txBox="1">
            <a:spLocks/>
          </p:cNvSpPr>
          <p:nvPr/>
        </p:nvSpPr>
        <p:spPr>
          <a:xfrm>
            <a:off x="9247598" y="1821503"/>
            <a:ext cx="2347363" cy="92333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/>
              <a:t>Is a collection of threads that can execute coroutines.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FDE6E5CB-8279-4289-90D2-4A4CF36A14BF}"/>
              </a:ext>
            </a:extLst>
          </p:cNvPr>
          <p:cNvSpPr/>
          <p:nvPr/>
        </p:nvSpPr>
        <p:spPr>
          <a:xfrm>
            <a:off x="3012536" y="1599937"/>
            <a:ext cx="2106203" cy="13664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Job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DE16F7C7-3B93-488F-962A-42ADFFB64250}"/>
              </a:ext>
            </a:extLst>
          </p:cNvPr>
          <p:cNvSpPr txBox="1">
            <a:spLocks/>
          </p:cNvSpPr>
          <p:nvPr/>
        </p:nvSpPr>
        <p:spPr>
          <a:xfrm>
            <a:off x="791697" y="1856263"/>
            <a:ext cx="2209799" cy="92333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/>
              <a:t>Controls the execution of a Coroutine.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888C813D-641C-4895-9A64-898B5456C30F}"/>
              </a:ext>
            </a:extLst>
          </p:cNvPr>
          <p:cNvSpPr txBox="1">
            <a:spLocks/>
          </p:cNvSpPr>
          <p:nvPr/>
        </p:nvSpPr>
        <p:spPr>
          <a:xfrm>
            <a:off x="5442986" y="1948596"/>
            <a:ext cx="1210638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>
                <a:solidFill>
                  <a:schemeClr val="tx1"/>
                </a:solidFill>
              </a:rPr>
              <a:t>Has one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0F8B779-75FB-4FB8-BE62-3D4A321A52FB}"/>
              </a:ext>
            </a:extLst>
          </p:cNvPr>
          <p:cNvCxnSpPr>
            <a:cxnSpLocks/>
            <a:stCxn id="16" idx="3"/>
            <a:endCxn id="8" idx="1"/>
          </p:cNvCxnSpPr>
          <p:nvPr/>
        </p:nvCxnSpPr>
        <p:spPr>
          <a:xfrm>
            <a:off x="5118739" y="2283169"/>
            <a:ext cx="190207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3921EF3-AE82-4B1C-AC6E-959071B770E7}"/>
              </a:ext>
            </a:extLst>
          </p:cNvPr>
          <p:cNvCxnSpPr>
            <a:cxnSpLocks/>
            <a:stCxn id="16" idx="3"/>
            <a:endCxn id="3" idx="1"/>
          </p:cNvCxnSpPr>
          <p:nvPr/>
        </p:nvCxnSpPr>
        <p:spPr>
          <a:xfrm>
            <a:off x="5118739" y="2283169"/>
            <a:ext cx="1902077" cy="236270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A405AC5E-6438-4138-8302-2F5CC03A4C55}"/>
              </a:ext>
            </a:extLst>
          </p:cNvPr>
          <p:cNvSpPr txBox="1">
            <a:spLocks/>
          </p:cNvSpPr>
          <p:nvPr/>
        </p:nvSpPr>
        <p:spPr>
          <a:xfrm>
            <a:off x="566368" y="4045710"/>
            <a:ext cx="2446167" cy="12003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/>
              <a:t>Creates new Coroutines and can stop them when the scope dies.</a:t>
            </a:r>
          </a:p>
        </p:txBody>
      </p: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BA6C5982-14C5-4226-A557-D1DDCED26E9A}"/>
              </a:ext>
            </a:extLst>
          </p:cNvPr>
          <p:cNvSpPr txBox="1">
            <a:spLocks/>
          </p:cNvSpPr>
          <p:nvPr/>
        </p:nvSpPr>
        <p:spPr>
          <a:xfrm rot="3044865">
            <a:off x="5522297" y="3112569"/>
            <a:ext cx="1210638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>
                <a:solidFill>
                  <a:schemeClr val="tx1"/>
                </a:solidFill>
              </a:rPr>
              <a:t>Has one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1782BBE0-FE56-4D9A-9802-8BFDBF7A25B3}"/>
              </a:ext>
            </a:extLst>
          </p:cNvPr>
          <p:cNvCxnSpPr>
            <a:cxnSpLocks/>
            <a:stCxn id="7" idx="0"/>
            <a:endCxn id="16" idx="2"/>
          </p:cNvCxnSpPr>
          <p:nvPr/>
        </p:nvCxnSpPr>
        <p:spPr>
          <a:xfrm flipV="1">
            <a:off x="4065638" y="2966400"/>
            <a:ext cx="0" cy="99624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Content Placeholder 2">
            <a:extLst>
              <a:ext uri="{FF2B5EF4-FFF2-40B4-BE49-F238E27FC236}">
                <a16:creationId xmlns:a16="http://schemas.microsoft.com/office/drawing/2014/main" id="{C60C1DD5-D2F6-4749-929C-F05615E3A8BC}"/>
              </a:ext>
            </a:extLst>
          </p:cNvPr>
          <p:cNvSpPr txBox="1">
            <a:spLocks/>
          </p:cNvSpPr>
          <p:nvPr/>
        </p:nvSpPr>
        <p:spPr>
          <a:xfrm>
            <a:off x="2693822" y="3296199"/>
            <a:ext cx="1371816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>
                <a:solidFill>
                  <a:schemeClr val="tx1"/>
                </a:solidFill>
              </a:rPr>
              <a:t>Has many</a:t>
            </a:r>
          </a:p>
        </p:txBody>
      </p:sp>
    </p:spTree>
    <p:extLst>
      <p:ext uri="{BB962C8B-B14F-4D97-AF65-F5344CB8AC3E}">
        <p14:creationId xmlns:p14="http://schemas.microsoft.com/office/powerpoint/2010/main" val="193604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build="p"/>
      <p:bldP spid="11" grpId="0"/>
      <p:bldP spid="16" grpId="0" animBg="1"/>
      <p:bldP spid="19" grpId="0"/>
      <p:bldP spid="20" grpId="0"/>
      <p:bldP spid="42" grpId="0"/>
      <p:bldP spid="44" grpId="0"/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Dispatchers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AF0E311-5F72-4E3F-A2F9-8F31E3898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81872" cy="3698961"/>
          </a:xfrm>
        </p:spPr>
        <p:txBody>
          <a:bodyPr wrap="square">
            <a:spAutoFit/>
          </a:bodyPr>
          <a:lstStyle/>
          <a:p>
            <a:r>
              <a:rPr lang="en-US" dirty="0"/>
              <a:t>A collection of threads that can execute coroutines.</a:t>
            </a:r>
          </a:p>
          <a:p>
            <a:r>
              <a:rPr lang="en-US" dirty="0"/>
              <a:t>There are pre-defined dispatchers we can use, e.g.: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Dispatchers.Default</a:t>
            </a:r>
            <a:br>
              <a:rPr lang="en-US" dirty="0"/>
            </a:br>
            <a:r>
              <a:rPr lang="en-US" dirty="0"/>
              <a:t>Use this one if no more specific dispatcher is suitable.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Dispatchers.IO</a:t>
            </a:r>
            <a:br>
              <a:rPr lang="en-US" dirty="0"/>
            </a:br>
            <a:r>
              <a:rPr lang="en-US" dirty="0"/>
              <a:t>Use this one for </a:t>
            </a:r>
            <a:r>
              <a:rPr lang="en-US" dirty="0" err="1"/>
              <a:t>Input/Output</a:t>
            </a:r>
            <a:r>
              <a:rPr lang="en-US" dirty="0"/>
              <a:t> operations (files, network, etc.).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Dispatchers.Main</a:t>
            </a:r>
            <a:br>
              <a:rPr lang="en-US" dirty="0"/>
            </a:br>
            <a:r>
              <a:rPr lang="en-US" dirty="0"/>
              <a:t>Use this one for code you want to be executed by the main thread.</a:t>
            </a:r>
          </a:p>
          <a:p>
            <a:r>
              <a:rPr lang="en-US" dirty="0"/>
              <a:t>You can also create your own dispatchers.</a:t>
            </a:r>
          </a:p>
        </p:txBody>
      </p:sp>
    </p:spTree>
    <p:extLst>
      <p:ext uri="{BB962C8B-B14F-4D97-AF65-F5344CB8AC3E}">
        <p14:creationId xmlns:p14="http://schemas.microsoft.com/office/powerpoint/2010/main" val="1537322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Coroutine Scopes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AF0E311-5F72-4E3F-A2F9-8F31E3898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81872" cy="3486083"/>
          </a:xfrm>
        </p:spPr>
        <p:txBody>
          <a:bodyPr wrap="square">
            <a:spAutoFit/>
          </a:bodyPr>
          <a:lstStyle/>
          <a:p>
            <a:r>
              <a:rPr lang="en-US" dirty="0"/>
              <a:t>Starts/stops Jobs automatically.</a:t>
            </a:r>
          </a:p>
          <a:p>
            <a:r>
              <a:rPr lang="en-US" dirty="0"/>
              <a:t>There are pre-defined Coroutine Scopes we can use, e.g.: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GlobalScope</a:t>
            </a:r>
            <a:br>
              <a:rPr lang="en-US" dirty="0"/>
            </a:br>
            <a:r>
              <a:rPr lang="en-US" dirty="0"/>
              <a:t>Stops when the application stops.</a:t>
            </a:r>
          </a:p>
          <a:p>
            <a:r>
              <a:rPr lang="en-US" dirty="0"/>
              <a:t>Frameworks can provide their own Coroutine Scopes, e.g.: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ViewModelScope</a:t>
            </a:r>
            <a:r>
              <a:rPr lang="en-US" dirty="0"/>
              <a:t> in Android</a:t>
            </a:r>
            <a:br>
              <a:rPr lang="en-US" dirty="0"/>
            </a:br>
            <a:r>
              <a:rPr lang="en-US" dirty="0"/>
              <a:t>Stops when the activity/fragment is destroyed (not re-created).</a:t>
            </a:r>
          </a:p>
          <a:p>
            <a:r>
              <a:rPr lang="en-US" dirty="0"/>
              <a:t>You can also create your own Coroutine Scopes.</a:t>
            </a:r>
          </a:p>
        </p:txBody>
      </p:sp>
    </p:spTree>
    <p:extLst>
      <p:ext uri="{BB962C8B-B14F-4D97-AF65-F5344CB8AC3E}">
        <p14:creationId xmlns:p14="http://schemas.microsoft.com/office/powerpoint/2010/main" val="110318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coroutines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AF0E311-5F72-4E3F-A2F9-8F31E3898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80898" cy="867930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Coroutines can be created using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launch()</a:t>
            </a:r>
            <a:r>
              <a:rPr lang="en-US" dirty="0"/>
              <a:t> method on a Coroutine Scope.</a:t>
            </a:r>
            <a:endParaRPr lang="en-US" dirty="0">
              <a:latin typeface="+mn-lt"/>
            </a:endParaRP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4C78578D-DD09-466E-9732-2AA6C90B2D71}"/>
              </a:ext>
            </a:extLst>
          </p:cNvPr>
          <p:cNvSpPr txBox="1">
            <a:spLocks/>
          </p:cNvSpPr>
          <p:nvPr/>
        </p:nvSpPr>
        <p:spPr>
          <a:xfrm>
            <a:off x="1056167" y="2828492"/>
            <a:ext cx="10644963" cy="273716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("I'm executed by the main thread!")</a:t>
            </a:r>
          </a:p>
          <a:p>
            <a:pPr marL="0" indent="0">
              <a:buNone/>
            </a:pPr>
            <a:r>
              <a:rPr lang="en-US" sz="24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job =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GlobalScope.launch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Dispatchers.Default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("I'm executed by a background thread!")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Put long running operations here!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("I'm executed by the main thread!")</a:t>
            </a:r>
          </a:p>
        </p:txBody>
      </p:sp>
    </p:spTree>
    <p:extLst>
      <p:ext uri="{BB962C8B-B14F-4D97-AF65-F5344CB8AC3E}">
        <p14:creationId xmlns:p14="http://schemas.microsoft.com/office/powerpoint/2010/main" val="2317362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 animBg="1"/>
    </p:bldLst>
  </p:timing>
</p:sld>
</file>

<file path=ppt/theme/theme1.xml><?xml version="1.0" encoding="utf-8"?>
<a:theme xmlns:a="http://schemas.openxmlformats.org/drawingml/2006/main" name="JU Grå">
  <a:themeElements>
    <a:clrScheme name="Custom 5">
      <a:dk1>
        <a:srgbClr val="000000"/>
      </a:dk1>
      <a:lt1>
        <a:srgbClr val="FFFFFF"/>
      </a:lt1>
      <a:dk2>
        <a:srgbClr val="003865"/>
      </a:dk2>
      <a:lt2>
        <a:srgbClr val="EBEBDF"/>
      </a:lt2>
      <a:accent1>
        <a:srgbClr val="961B81"/>
      </a:accent1>
      <a:accent2>
        <a:srgbClr val="FFB500"/>
      </a:accent2>
      <a:accent3>
        <a:srgbClr val="003865"/>
      </a:accent3>
      <a:accent4>
        <a:srgbClr val="EBEBDF"/>
      </a:accent4>
      <a:accent5>
        <a:srgbClr val="009CDE"/>
      </a:accent5>
      <a:accent6>
        <a:srgbClr val="007A33"/>
      </a:accent6>
      <a:hlink>
        <a:srgbClr val="EBEBDF"/>
      </a:hlink>
      <a:folHlink>
        <a:srgbClr val="EBEBDF"/>
      </a:folHlink>
    </a:clrScheme>
    <a:fontScheme name="Custom 1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8149</TotalTime>
  <Words>642</Words>
  <Application>Microsoft Office PowerPoint</Application>
  <PresentationFormat>Widescreen</PresentationFormat>
  <Paragraphs>98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BentonSans Medium</vt:lpstr>
      <vt:lpstr>BentonSans Regular</vt:lpstr>
      <vt:lpstr>Calibri</vt:lpstr>
      <vt:lpstr>Courier New</vt:lpstr>
      <vt:lpstr>Georgia</vt:lpstr>
      <vt:lpstr>JU Grå</vt:lpstr>
      <vt:lpstr>PowerPoint Presentation</vt:lpstr>
      <vt:lpstr>Kotlin Async. Operations</vt:lpstr>
      <vt:lpstr>The main thread</vt:lpstr>
      <vt:lpstr>A background THREAD</vt:lpstr>
      <vt:lpstr>Coroutines</vt:lpstr>
      <vt:lpstr>Coroutines</vt:lpstr>
      <vt:lpstr>Dispatchers</vt:lpstr>
      <vt:lpstr>Coroutine Scopes</vt:lpstr>
      <vt:lpstr>Creating coroutines</vt:lpstr>
      <vt:lpstr>Changing dispatcher</vt:lpstr>
      <vt:lpstr>Suspending VS Waiting</vt:lpstr>
      <vt:lpstr>Suspending functions</vt:lpstr>
    </vt:vector>
  </TitlesOfParts>
  <Company>Jönköping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Oskar Pollack</dc:creator>
  <cp:lastModifiedBy>Peter Larsson Green</cp:lastModifiedBy>
  <cp:revision>255</cp:revision>
  <dcterms:created xsi:type="dcterms:W3CDTF">2015-07-17T09:22:03Z</dcterms:created>
  <dcterms:modified xsi:type="dcterms:W3CDTF">2021-02-08T12:14:26Z</dcterms:modified>
</cp:coreProperties>
</file>