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256" r:id="rId2"/>
    <p:sldId id="257" r:id="rId3"/>
    <p:sldId id="336" r:id="rId4"/>
    <p:sldId id="337" r:id="rId5"/>
    <p:sldId id="343" r:id="rId6"/>
    <p:sldId id="338" r:id="rId7"/>
    <p:sldId id="344" r:id="rId8"/>
    <p:sldId id="340" r:id="rId9"/>
    <p:sldId id="341" r:id="rId10"/>
    <p:sldId id="345" r:id="rId11"/>
    <p:sldId id="346" r:id="rId12"/>
  </p:sldIdLst>
  <p:sldSz cx="12192000" cy="6858000"/>
  <p:notesSz cx="6858000" cy="91440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865"/>
    <a:srgbClr val="C0C0C0"/>
    <a:srgbClr val="F2F2F2"/>
    <a:srgbClr val="EAEAEA"/>
    <a:srgbClr val="787878"/>
    <a:srgbClr val="FFB500"/>
    <a:srgbClr val="961B81"/>
    <a:srgbClr val="FBFBFB"/>
    <a:srgbClr val="FCFCF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3" autoAdjust="0"/>
    <p:restoredTop sz="93867" autoAdjust="0"/>
  </p:normalViewPr>
  <p:slideViewPr>
    <p:cSldViewPr snapToGrid="0">
      <p:cViewPr varScale="1">
        <p:scale>
          <a:sx n="67" d="100"/>
          <a:sy n="67" d="100"/>
        </p:scale>
        <p:origin x="452" y="32"/>
      </p:cViewPr>
      <p:guideLst/>
    </p:cSldViewPr>
  </p:slideViewPr>
  <p:outlineViewPr>
    <p:cViewPr>
      <p:scale>
        <a:sx n="33" d="100"/>
        <a:sy n="33" d="100"/>
      </p:scale>
      <p:origin x="0" y="-1188"/>
    </p:cViewPr>
  </p:outlineViewPr>
  <p:notesTextViewPr>
    <p:cViewPr>
      <p:scale>
        <a:sx n="125" d="100"/>
        <a:sy n="125"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BEE5AE1-1D5F-483D-90B5-92A2A708F59B}" type="datetimeFigureOut">
              <a:rPr lang="en-US" smtClean="0"/>
              <a:t>1/25/2019</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2919B2B-FBA9-4EA3-BAD3-94A21FB4DC70}" type="slidenum">
              <a:rPr lang="en-US" smtClean="0"/>
              <a:t>‹#›</a:t>
            </a:fld>
            <a:endParaRPr lang="en-US" dirty="0"/>
          </a:p>
        </p:txBody>
      </p:sp>
    </p:spTree>
    <p:extLst>
      <p:ext uri="{BB962C8B-B14F-4D97-AF65-F5344CB8AC3E}">
        <p14:creationId xmlns:p14="http://schemas.microsoft.com/office/powerpoint/2010/main" val="158094034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Hello everybody, and welcome to this mini lecture about the Internet. The idea with this lecture is not to teach you everything there is to know about the Internet, but just the things you need to know if you later want to learn how to create web applications that runs on the Internet.</a:t>
            </a:r>
          </a:p>
        </p:txBody>
      </p:sp>
      <p:sp>
        <p:nvSpPr>
          <p:cNvPr id="4" name="Slide Number Placeholder 3"/>
          <p:cNvSpPr>
            <a:spLocks noGrp="1"/>
          </p:cNvSpPr>
          <p:nvPr>
            <p:ph type="sldNum" sz="quarter" idx="10"/>
          </p:nvPr>
        </p:nvSpPr>
        <p:spPr/>
        <p:txBody>
          <a:bodyPr/>
          <a:lstStyle/>
          <a:p>
            <a:fld id="{22919B2B-FBA9-4EA3-BAD3-94A21FB4DC70}" type="slidenum">
              <a:rPr lang="en-US" smtClean="0"/>
              <a:t>2</a:t>
            </a:fld>
            <a:endParaRPr lang="en-US" dirty="0"/>
          </a:p>
        </p:txBody>
      </p:sp>
    </p:spTree>
    <p:extLst>
      <p:ext uri="{BB962C8B-B14F-4D97-AF65-F5344CB8AC3E}">
        <p14:creationId xmlns:p14="http://schemas.microsoft.com/office/powerpoint/2010/main" val="324250343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JU Intro">
    <p:bg>
      <p:bgPr>
        <a:solidFill>
          <a:srgbClr val="787878"/>
        </a:solidFill>
        <a:effectLst/>
      </p:bgPr>
    </p:bg>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428859CC-B640-4DB3-BB6F-301CDED75AAD}" type="datetimeFigureOut">
              <a:rPr lang="sv-SE" smtClean="0"/>
              <a:t>2019-01-25</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50AA12D1-4D5F-4C8C-82B1-BE6DCCEF57B9}" type="slidenum">
              <a:rPr lang="sv-SE" smtClean="0"/>
              <a:t>‹#›</a:t>
            </a:fld>
            <a:endParaRPr lang="sv-SE"/>
          </a:p>
        </p:txBody>
      </p:sp>
      <p:pic>
        <p:nvPicPr>
          <p:cNvPr id="8" name="Bildobjekt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448029" y="2514600"/>
            <a:ext cx="3295941" cy="1834462"/>
          </a:xfrm>
          <a:prstGeom prst="rect">
            <a:avLst/>
          </a:prstGeom>
        </p:spPr>
      </p:pic>
    </p:spTree>
    <p:extLst>
      <p:ext uri="{BB962C8B-B14F-4D97-AF65-F5344CB8AC3E}">
        <p14:creationId xmlns:p14="http://schemas.microsoft.com/office/powerpoint/2010/main" val="10518003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woObj" preserve="1">
  <p:cSld name="Two Content White">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cap="all" baseline="0">
                <a:solidFill>
                  <a:srgbClr val="787878"/>
                </a:solidFill>
              </a:defRPr>
            </a:lvl1pPr>
          </a:lstStyle>
          <a:p>
            <a:r>
              <a:rPr lang="en-US" dirty="0"/>
              <a:t>CLICK TO EDIT MASTER TITLE STYLE</a:t>
            </a:r>
            <a:endParaRPr lang="sv-SE" dirty="0"/>
          </a:p>
        </p:txBody>
      </p:sp>
      <p:sp>
        <p:nvSpPr>
          <p:cNvPr id="3" name="Content Placeholder 2"/>
          <p:cNvSpPr>
            <a:spLocks noGrp="1"/>
          </p:cNvSpPr>
          <p:nvPr>
            <p:ph sz="half" idx="1"/>
          </p:nvPr>
        </p:nvSpPr>
        <p:spPr>
          <a:xfrm>
            <a:off x="838200" y="1825625"/>
            <a:ext cx="5181600" cy="4351338"/>
          </a:xfrm>
        </p:spPr>
        <p:txBody>
          <a:bodyPr/>
          <a:lstStyle>
            <a:lvl1pPr>
              <a:defRPr>
                <a:solidFill>
                  <a:srgbClr val="787878"/>
                </a:solidFill>
              </a:defRPr>
            </a:lvl1pPr>
            <a:lvl2pPr>
              <a:defRPr>
                <a:solidFill>
                  <a:srgbClr val="787878"/>
                </a:solidFill>
              </a:defRPr>
            </a:lvl2pPr>
            <a:lvl3pPr>
              <a:defRPr>
                <a:solidFill>
                  <a:srgbClr val="787878"/>
                </a:solidFill>
              </a:defRPr>
            </a:lvl3pPr>
            <a:lvl4pPr>
              <a:defRPr>
                <a:solidFill>
                  <a:srgbClr val="787878"/>
                </a:solidFill>
              </a:defRPr>
            </a:lvl4pPr>
            <a:lvl5pPr>
              <a:defRPr>
                <a:solidFill>
                  <a:srgbClr val="787878"/>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sv-SE" dirty="0"/>
          </a:p>
        </p:txBody>
      </p:sp>
      <p:sp>
        <p:nvSpPr>
          <p:cNvPr id="4" name="Content Placeholder 3"/>
          <p:cNvSpPr>
            <a:spLocks noGrp="1"/>
          </p:cNvSpPr>
          <p:nvPr>
            <p:ph sz="half" idx="2"/>
          </p:nvPr>
        </p:nvSpPr>
        <p:spPr>
          <a:xfrm>
            <a:off x="6172200" y="1825625"/>
            <a:ext cx="5181600" cy="4351338"/>
          </a:xfrm>
        </p:spPr>
        <p:txBody>
          <a:bodyPr/>
          <a:lstStyle>
            <a:lvl1pPr>
              <a:defRPr>
                <a:solidFill>
                  <a:srgbClr val="787878"/>
                </a:solidFill>
              </a:defRPr>
            </a:lvl1pPr>
            <a:lvl2pPr>
              <a:defRPr>
                <a:solidFill>
                  <a:srgbClr val="787878"/>
                </a:solidFill>
              </a:defRPr>
            </a:lvl2pPr>
            <a:lvl3pPr>
              <a:defRPr>
                <a:solidFill>
                  <a:srgbClr val="787878"/>
                </a:solidFill>
              </a:defRPr>
            </a:lvl3pPr>
            <a:lvl4pPr>
              <a:defRPr>
                <a:solidFill>
                  <a:srgbClr val="787878"/>
                </a:solidFill>
              </a:defRPr>
            </a:lvl4pPr>
            <a:lvl5pPr>
              <a:defRPr>
                <a:solidFill>
                  <a:srgbClr val="787878"/>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sv-SE" dirty="0"/>
          </a:p>
        </p:txBody>
      </p:sp>
      <p:sp>
        <p:nvSpPr>
          <p:cNvPr id="5" name="Date Placeholder 4"/>
          <p:cNvSpPr>
            <a:spLocks noGrp="1"/>
          </p:cNvSpPr>
          <p:nvPr>
            <p:ph type="dt" sz="half" idx="10"/>
          </p:nvPr>
        </p:nvSpPr>
        <p:spPr/>
        <p:txBody>
          <a:bodyPr/>
          <a:lstStyle/>
          <a:p>
            <a:fld id="{428859CC-B640-4DB3-BB6F-301CDED75AAD}" type="datetimeFigureOut">
              <a:rPr lang="sv-SE" smtClean="0"/>
              <a:t>2019-01-25</a:t>
            </a:fld>
            <a:endParaRPr lang="sv-SE"/>
          </a:p>
        </p:txBody>
      </p:sp>
      <p:sp>
        <p:nvSpPr>
          <p:cNvPr id="6" name="Footer Placeholder 5"/>
          <p:cNvSpPr>
            <a:spLocks noGrp="1"/>
          </p:cNvSpPr>
          <p:nvPr>
            <p:ph type="ftr" sz="quarter" idx="11"/>
          </p:nvPr>
        </p:nvSpPr>
        <p:spPr/>
        <p:txBody>
          <a:bodyPr/>
          <a:lstStyle/>
          <a:p>
            <a:endParaRPr lang="sv-SE"/>
          </a:p>
        </p:txBody>
      </p:sp>
      <p:sp>
        <p:nvSpPr>
          <p:cNvPr id="7" name="Slide Number Placeholder 6"/>
          <p:cNvSpPr>
            <a:spLocks noGrp="1"/>
          </p:cNvSpPr>
          <p:nvPr>
            <p:ph type="sldNum" sz="quarter" idx="12"/>
          </p:nvPr>
        </p:nvSpPr>
        <p:spPr/>
        <p:txBody>
          <a:bodyPr/>
          <a:lstStyle/>
          <a:p>
            <a:fld id="{50AA12D1-4D5F-4C8C-82B1-BE6DCCEF57B9}" type="slidenum">
              <a:rPr lang="sv-SE" smtClean="0"/>
              <a:t>‹#›</a:t>
            </a:fld>
            <a:endParaRPr lang="sv-SE"/>
          </a:p>
        </p:txBody>
      </p:sp>
      <p:cxnSp>
        <p:nvCxnSpPr>
          <p:cNvPr id="10" name="Rak 7"/>
          <p:cNvCxnSpPr/>
          <p:nvPr userDrawn="1"/>
        </p:nvCxnSpPr>
        <p:spPr>
          <a:xfrm>
            <a:off x="520700" y="6566233"/>
            <a:ext cx="8957023" cy="0"/>
          </a:xfrm>
          <a:prstGeom prst="line">
            <a:avLst/>
          </a:prstGeom>
          <a:ln w="9525" cmpd="sng">
            <a:solidFill>
              <a:schemeClr val="tx1"/>
            </a:solidFill>
          </a:ln>
          <a:effectLst/>
        </p:spPr>
        <p:style>
          <a:lnRef idx="2">
            <a:schemeClr val="accent1"/>
          </a:lnRef>
          <a:fillRef idx="0">
            <a:schemeClr val="accent1"/>
          </a:fillRef>
          <a:effectRef idx="1">
            <a:schemeClr val="accent1"/>
          </a:effectRef>
          <a:fontRef idx="minor">
            <a:schemeClr val="tx1"/>
          </a:fontRef>
        </p:style>
      </p:cxnSp>
      <p:pic>
        <p:nvPicPr>
          <p:cNvPr id="13" name="Bildobjekt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788258" y="6361859"/>
            <a:ext cx="2022742" cy="319177"/>
          </a:xfrm>
          <a:prstGeom prst="rect">
            <a:avLst/>
          </a:prstGeom>
        </p:spPr>
      </p:pic>
    </p:spTree>
    <p:extLst>
      <p:ext uri="{BB962C8B-B14F-4D97-AF65-F5344CB8AC3E}">
        <p14:creationId xmlns:p14="http://schemas.microsoft.com/office/powerpoint/2010/main" val="13843060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Pictur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172200" y="802696"/>
            <a:ext cx="5181600" cy="1325563"/>
          </a:xfrm>
        </p:spPr>
        <p:txBody>
          <a:bodyPr anchor="b" anchorCtr="0"/>
          <a:lstStyle>
            <a:lvl1pPr>
              <a:defRPr cap="all" baseline="0"/>
            </a:lvl1pPr>
          </a:lstStyle>
          <a:p>
            <a:r>
              <a:rPr lang="en-US" dirty="0"/>
              <a:t>CLICK TO EDIT MASTER TITLE STYLE</a:t>
            </a:r>
            <a:endParaRPr lang="sv-SE" dirty="0"/>
          </a:p>
        </p:txBody>
      </p:sp>
      <p:sp>
        <p:nvSpPr>
          <p:cNvPr id="4" name="Content Placeholder 3"/>
          <p:cNvSpPr>
            <a:spLocks noGrp="1"/>
          </p:cNvSpPr>
          <p:nvPr>
            <p:ph sz="half" idx="2"/>
          </p:nvPr>
        </p:nvSpPr>
        <p:spPr>
          <a:xfrm>
            <a:off x="6172200" y="2338141"/>
            <a:ext cx="5181600" cy="3838821"/>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sv-SE" dirty="0"/>
          </a:p>
        </p:txBody>
      </p:sp>
      <p:sp>
        <p:nvSpPr>
          <p:cNvPr id="5" name="Date Placeholder 4"/>
          <p:cNvSpPr>
            <a:spLocks noGrp="1"/>
          </p:cNvSpPr>
          <p:nvPr>
            <p:ph type="dt" sz="half" idx="10"/>
          </p:nvPr>
        </p:nvSpPr>
        <p:spPr/>
        <p:txBody>
          <a:bodyPr/>
          <a:lstStyle/>
          <a:p>
            <a:fld id="{428859CC-B640-4DB3-BB6F-301CDED75AAD}" type="datetimeFigureOut">
              <a:rPr lang="sv-SE" smtClean="0"/>
              <a:t>2019-01-25</a:t>
            </a:fld>
            <a:endParaRPr lang="sv-SE"/>
          </a:p>
        </p:txBody>
      </p:sp>
      <p:sp>
        <p:nvSpPr>
          <p:cNvPr id="6" name="Footer Placeholder 5"/>
          <p:cNvSpPr>
            <a:spLocks noGrp="1"/>
          </p:cNvSpPr>
          <p:nvPr>
            <p:ph type="ftr" sz="quarter" idx="11"/>
          </p:nvPr>
        </p:nvSpPr>
        <p:spPr/>
        <p:txBody>
          <a:bodyPr/>
          <a:lstStyle/>
          <a:p>
            <a:endParaRPr lang="sv-SE"/>
          </a:p>
        </p:txBody>
      </p:sp>
      <p:sp>
        <p:nvSpPr>
          <p:cNvPr id="7" name="Slide Number Placeholder 6"/>
          <p:cNvSpPr>
            <a:spLocks noGrp="1"/>
          </p:cNvSpPr>
          <p:nvPr>
            <p:ph type="sldNum" sz="quarter" idx="12"/>
          </p:nvPr>
        </p:nvSpPr>
        <p:spPr/>
        <p:txBody>
          <a:bodyPr/>
          <a:lstStyle/>
          <a:p>
            <a:fld id="{50AA12D1-4D5F-4C8C-82B1-BE6DCCEF57B9}" type="slidenum">
              <a:rPr lang="sv-SE" smtClean="0"/>
              <a:t>‹#›</a:t>
            </a:fld>
            <a:endParaRPr lang="sv-SE"/>
          </a:p>
        </p:txBody>
      </p:sp>
      <p:sp>
        <p:nvSpPr>
          <p:cNvPr id="11" name="Picture Placeholder 2"/>
          <p:cNvSpPr>
            <a:spLocks noGrp="1"/>
          </p:cNvSpPr>
          <p:nvPr>
            <p:ph type="pic" idx="1"/>
          </p:nvPr>
        </p:nvSpPr>
        <p:spPr>
          <a:xfrm>
            <a:off x="520700" y="476093"/>
            <a:ext cx="5194300" cy="5369844"/>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v-SE"/>
          </a:p>
        </p:txBody>
      </p:sp>
      <p:cxnSp>
        <p:nvCxnSpPr>
          <p:cNvPr id="12" name="Rak 7"/>
          <p:cNvCxnSpPr/>
          <p:nvPr userDrawn="1"/>
        </p:nvCxnSpPr>
        <p:spPr>
          <a:xfrm>
            <a:off x="520700" y="6566233"/>
            <a:ext cx="8957023" cy="0"/>
          </a:xfrm>
          <a:prstGeom prst="line">
            <a:avLst/>
          </a:prstGeom>
          <a:ln w="9525" cmpd="sng">
            <a:solidFill>
              <a:schemeClr val="bg1"/>
            </a:solidFill>
          </a:ln>
          <a:effectLst/>
        </p:spPr>
        <p:style>
          <a:lnRef idx="2">
            <a:schemeClr val="accent1"/>
          </a:lnRef>
          <a:fillRef idx="0">
            <a:schemeClr val="accent1"/>
          </a:fillRef>
          <a:effectRef idx="1">
            <a:schemeClr val="accent1"/>
          </a:effectRef>
          <a:fontRef idx="minor">
            <a:schemeClr val="tx1"/>
          </a:fontRef>
        </p:style>
      </p:cxnSp>
      <p:pic>
        <p:nvPicPr>
          <p:cNvPr id="13" name="Bildobjekt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788258" y="6361859"/>
            <a:ext cx="2022742" cy="319178"/>
          </a:xfrm>
          <a:prstGeom prst="rect">
            <a:avLst/>
          </a:prstGeom>
        </p:spPr>
      </p:pic>
    </p:spTree>
    <p:extLst>
      <p:ext uri="{BB962C8B-B14F-4D97-AF65-F5344CB8AC3E}">
        <p14:creationId xmlns:p14="http://schemas.microsoft.com/office/powerpoint/2010/main" val="155688777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Picture and Content White">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172200" y="802696"/>
            <a:ext cx="5181600" cy="1325563"/>
          </a:xfrm>
        </p:spPr>
        <p:txBody>
          <a:bodyPr anchor="b" anchorCtr="0"/>
          <a:lstStyle>
            <a:lvl1pPr>
              <a:defRPr cap="all" baseline="0">
                <a:solidFill>
                  <a:srgbClr val="787878"/>
                </a:solidFill>
              </a:defRPr>
            </a:lvl1pPr>
          </a:lstStyle>
          <a:p>
            <a:r>
              <a:rPr lang="en-US" dirty="0"/>
              <a:t>CLICK TO EDIT MASTER TITLE STYLE</a:t>
            </a:r>
            <a:endParaRPr lang="sv-SE" dirty="0"/>
          </a:p>
        </p:txBody>
      </p:sp>
      <p:sp>
        <p:nvSpPr>
          <p:cNvPr id="4" name="Content Placeholder 3"/>
          <p:cNvSpPr>
            <a:spLocks noGrp="1"/>
          </p:cNvSpPr>
          <p:nvPr>
            <p:ph sz="half" idx="2"/>
          </p:nvPr>
        </p:nvSpPr>
        <p:spPr>
          <a:xfrm>
            <a:off x="6172200" y="2338141"/>
            <a:ext cx="5181600" cy="3838821"/>
          </a:xfrm>
        </p:spPr>
        <p:txBody>
          <a:bodyPr/>
          <a:lstStyle>
            <a:lvl1pPr>
              <a:defRPr>
                <a:solidFill>
                  <a:srgbClr val="787878"/>
                </a:solidFill>
              </a:defRPr>
            </a:lvl1pPr>
            <a:lvl2pPr>
              <a:defRPr>
                <a:solidFill>
                  <a:srgbClr val="787878"/>
                </a:solidFill>
              </a:defRPr>
            </a:lvl2pPr>
            <a:lvl3pPr>
              <a:defRPr>
                <a:solidFill>
                  <a:srgbClr val="787878"/>
                </a:solidFill>
              </a:defRPr>
            </a:lvl3pPr>
            <a:lvl4pPr>
              <a:defRPr>
                <a:solidFill>
                  <a:srgbClr val="787878"/>
                </a:solidFill>
              </a:defRPr>
            </a:lvl4pPr>
            <a:lvl5pPr>
              <a:defRPr>
                <a:solidFill>
                  <a:srgbClr val="787878"/>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sv-SE" dirty="0"/>
          </a:p>
        </p:txBody>
      </p:sp>
      <p:sp>
        <p:nvSpPr>
          <p:cNvPr id="5" name="Date Placeholder 4"/>
          <p:cNvSpPr>
            <a:spLocks noGrp="1"/>
          </p:cNvSpPr>
          <p:nvPr>
            <p:ph type="dt" sz="half" idx="10"/>
          </p:nvPr>
        </p:nvSpPr>
        <p:spPr/>
        <p:txBody>
          <a:bodyPr/>
          <a:lstStyle/>
          <a:p>
            <a:fld id="{428859CC-B640-4DB3-BB6F-301CDED75AAD}" type="datetimeFigureOut">
              <a:rPr lang="sv-SE" smtClean="0"/>
              <a:t>2019-01-25</a:t>
            </a:fld>
            <a:endParaRPr lang="sv-SE"/>
          </a:p>
        </p:txBody>
      </p:sp>
      <p:sp>
        <p:nvSpPr>
          <p:cNvPr id="6" name="Footer Placeholder 5"/>
          <p:cNvSpPr>
            <a:spLocks noGrp="1"/>
          </p:cNvSpPr>
          <p:nvPr>
            <p:ph type="ftr" sz="quarter" idx="11"/>
          </p:nvPr>
        </p:nvSpPr>
        <p:spPr/>
        <p:txBody>
          <a:bodyPr/>
          <a:lstStyle/>
          <a:p>
            <a:endParaRPr lang="sv-SE"/>
          </a:p>
        </p:txBody>
      </p:sp>
      <p:sp>
        <p:nvSpPr>
          <p:cNvPr id="7" name="Slide Number Placeholder 6"/>
          <p:cNvSpPr>
            <a:spLocks noGrp="1"/>
          </p:cNvSpPr>
          <p:nvPr>
            <p:ph type="sldNum" sz="quarter" idx="12"/>
          </p:nvPr>
        </p:nvSpPr>
        <p:spPr/>
        <p:txBody>
          <a:bodyPr/>
          <a:lstStyle/>
          <a:p>
            <a:fld id="{50AA12D1-4D5F-4C8C-82B1-BE6DCCEF57B9}" type="slidenum">
              <a:rPr lang="sv-SE" smtClean="0"/>
              <a:t>‹#›</a:t>
            </a:fld>
            <a:endParaRPr lang="sv-SE"/>
          </a:p>
        </p:txBody>
      </p:sp>
      <p:sp>
        <p:nvSpPr>
          <p:cNvPr id="11" name="Picture Placeholder 2"/>
          <p:cNvSpPr>
            <a:spLocks noGrp="1"/>
          </p:cNvSpPr>
          <p:nvPr>
            <p:ph type="pic" idx="1"/>
          </p:nvPr>
        </p:nvSpPr>
        <p:spPr>
          <a:xfrm>
            <a:off x="520700" y="476093"/>
            <a:ext cx="5194300" cy="5369844"/>
          </a:xfrm>
        </p:spPr>
        <p:txBody>
          <a:bodyPr/>
          <a:lstStyle>
            <a:lvl1pPr marL="0" indent="0">
              <a:buNone/>
              <a:defRPr sz="3200">
                <a:solidFill>
                  <a:srgbClr val="787878"/>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v-SE" dirty="0"/>
          </a:p>
        </p:txBody>
      </p:sp>
      <p:cxnSp>
        <p:nvCxnSpPr>
          <p:cNvPr id="12" name="Rak 7"/>
          <p:cNvCxnSpPr/>
          <p:nvPr userDrawn="1"/>
        </p:nvCxnSpPr>
        <p:spPr>
          <a:xfrm>
            <a:off x="520700" y="6566233"/>
            <a:ext cx="8957023" cy="0"/>
          </a:xfrm>
          <a:prstGeom prst="line">
            <a:avLst/>
          </a:prstGeom>
          <a:ln w="9525" cmpd="sng">
            <a:solidFill>
              <a:schemeClr val="tx1"/>
            </a:solidFill>
          </a:ln>
          <a:effectLst/>
        </p:spPr>
        <p:style>
          <a:lnRef idx="2">
            <a:schemeClr val="accent1"/>
          </a:lnRef>
          <a:fillRef idx="0">
            <a:schemeClr val="accent1"/>
          </a:fillRef>
          <a:effectRef idx="1">
            <a:schemeClr val="accent1"/>
          </a:effectRef>
          <a:fontRef idx="minor">
            <a:schemeClr val="tx1"/>
          </a:fontRef>
        </p:style>
      </p:cxnSp>
      <p:pic>
        <p:nvPicPr>
          <p:cNvPr id="13" name="Bildobjekt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788258" y="6361859"/>
            <a:ext cx="2022742" cy="319177"/>
          </a:xfrm>
          <a:prstGeom prst="rect">
            <a:avLst/>
          </a:prstGeom>
        </p:spPr>
      </p:pic>
    </p:spTree>
    <p:extLst>
      <p:ext uri="{BB962C8B-B14F-4D97-AF65-F5344CB8AC3E}">
        <p14:creationId xmlns:p14="http://schemas.microsoft.com/office/powerpoint/2010/main" val="284288009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Info boxes rectangle">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838200" y="1175275"/>
            <a:ext cx="4489502" cy="3797247"/>
          </a:xfrm>
          <a:prstGeom prst="round2DiagRect">
            <a:avLst/>
          </a:prstGeom>
          <a:solidFill>
            <a:srgbClr val="939393"/>
          </a:solidFill>
        </p:spPr>
        <p:txBody>
          <a:bodyPr>
            <a:normAutofit/>
          </a:bodyPr>
          <a:lstStyle>
            <a:lvl1pPr marL="0" indent="0" algn="ctr">
              <a:buNone/>
              <a:defRPr sz="4000" cap="all" baseline="0">
                <a:latin typeface="+mj-lt"/>
              </a:defRPr>
            </a:lvl1pPr>
          </a:lstStyle>
          <a:p>
            <a:pPr lvl="0"/>
            <a:r>
              <a:rPr lang="en-US" dirty="0"/>
              <a:t>Click to edit Master text styles</a:t>
            </a:r>
          </a:p>
          <a:p>
            <a:pPr lvl="0"/>
            <a:endParaRPr lang="en-US" dirty="0"/>
          </a:p>
          <a:p>
            <a:pPr lvl="0"/>
            <a:endParaRPr lang="en-US" dirty="0"/>
          </a:p>
        </p:txBody>
      </p:sp>
      <p:sp>
        <p:nvSpPr>
          <p:cNvPr id="4" name="Content Placeholder 3"/>
          <p:cNvSpPr>
            <a:spLocks noGrp="1"/>
          </p:cNvSpPr>
          <p:nvPr>
            <p:ph sz="half" idx="2"/>
          </p:nvPr>
        </p:nvSpPr>
        <p:spPr>
          <a:xfrm>
            <a:off x="6755980" y="1153050"/>
            <a:ext cx="4489200" cy="3819472"/>
          </a:xfrm>
          <a:prstGeom prst="round2DiagRect">
            <a:avLst/>
          </a:prstGeom>
          <a:solidFill>
            <a:schemeClr val="bg1"/>
          </a:solidFill>
        </p:spPr>
        <p:txBody>
          <a:bodyPr>
            <a:normAutofit/>
          </a:bodyPr>
          <a:lstStyle>
            <a:lvl1pPr marL="0" indent="0" algn="ctr">
              <a:buNone/>
              <a:defRPr sz="4000" cap="all" baseline="0">
                <a:solidFill>
                  <a:srgbClr val="787878"/>
                </a:solidFill>
                <a:latin typeface="+mj-lt"/>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dirty="0"/>
              <a:t>Click to edit Master text styles</a:t>
            </a:r>
          </a:p>
        </p:txBody>
      </p:sp>
      <p:sp>
        <p:nvSpPr>
          <p:cNvPr id="5" name="Date Placeholder 4"/>
          <p:cNvSpPr>
            <a:spLocks noGrp="1"/>
          </p:cNvSpPr>
          <p:nvPr>
            <p:ph type="dt" sz="half" idx="10"/>
          </p:nvPr>
        </p:nvSpPr>
        <p:spPr/>
        <p:txBody>
          <a:bodyPr/>
          <a:lstStyle/>
          <a:p>
            <a:fld id="{428859CC-B640-4DB3-BB6F-301CDED75AAD}" type="datetimeFigureOut">
              <a:rPr lang="sv-SE" smtClean="0"/>
              <a:t>2019-01-25</a:t>
            </a:fld>
            <a:endParaRPr lang="sv-SE"/>
          </a:p>
        </p:txBody>
      </p:sp>
      <p:sp>
        <p:nvSpPr>
          <p:cNvPr id="6" name="Footer Placeholder 5"/>
          <p:cNvSpPr>
            <a:spLocks noGrp="1"/>
          </p:cNvSpPr>
          <p:nvPr>
            <p:ph type="ftr" sz="quarter" idx="11"/>
          </p:nvPr>
        </p:nvSpPr>
        <p:spPr/>
        <p:txBody>
          <a:bodyPr/>
          <a:lstStyle/>
          <a:p>
            <a:endParaRPr lang="sv-SE"/>
          </a:p>
        </p:txBody>
      </p:sp>
      <p:sp>
        <p:nvSpPr>
          <p:cNvPr id="7" name="Slide Number Placeholder 6"/>
          <p:cNvSpPr>
            <a:spLocks noGrp="1"/>
          </p:cNvSpPr>
          <p:nvPr>
            <p:ph type="sldNum" sz="quarter" idx="12"/>
          </p:nvPr>
        </p:nvSpPr>
        <p:spPr/>
        <p:txBody>
          <a:bodyPr/>
          <a:lstStyle/>
          <a:p>
            <a:fld id="{50AA12D1-4D5F-4C8C-82B1-BE6DCCEF57B9}" type="slidenum">
              <a:rPr lang="sv-SE" smtClean="0"/>
              <a:t>‹#›</a:t>
            </a:fld>
            <a:endParaRPr lang="sv-SE"/>
          </a:p>
        </p:txBody>
      </p:sp>
      <p:sp>
        <p:nvSpPr>
          <p:cNvPr id="12" name="Text Placeholder 3"/>
          <p:cNvSpPr>
            <a:spLocks noGrp="1"/>
          </p:cNvSpPr>
          <p:nvPr>
            <p:ph type="body" sz="half" idx="13"/>
          </p:nvPr>
        </p:nvSpPr>
        <p:spPr>
          <a:xfrm>
            <a:off x="1150092" y="2467261"/>
            <a:ext cx="3928230" cy="3021879"/>
          </a:xfrm>
        </p:spPr>
        <p:txBody>
          <a:bodyPr>
            <a:normAutofit/>
          </a:bodyPr>
          <a:lstStyle>
            <a:lvl1pPr marL="0" indent="0" algn="ctr">
              <a:buNone/>
              <a:defRPr sz="2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13" name="Text Placeholder 3"/>
          <p:cNvSpPr>
            <a:spLocks noGrp="1"/>
          </p:cNvSpPr>
          <p:nvPr>
            <p:ph type="body" sz="half" idx="14"/>
          </p:nvPr>
        </p:nvSpPr>
        <p:spPr>
          <a:xfrm>
            <a:off x="6990248" y="2467260"/>
            <a:ext cx="4051660" cy="3021879"/>
          </a:xfrm>
        </p:spPr>
        <p:txBody>
          <a:bodyPr>
            <a:normAutofit/>
          </a:bodyPr>
          <a:lstStyle>
            <a:lvl1pPr marL="0" indent="0" algn="ctr">
              <a:buNone/>
              <a:defRPr sz="2800">
                <a:solidFill>
                  <a:srgbClr val="787878"/>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cxnSp>
        <p:nvCxnSpPr>
          <p:cNvPr id="14" name="Rak 7"/>
          <p:cNvCxnSpPr/>
          <p:nvPr userDrawn="1"/>
        </p:nvCxnSpPr>
        <p:spPr>
          <a:xfrm>
            <a:off x="520700" y="6566233"/>
            <a:ext cx="8957023" cy="0"/>
          </a:xfrm>
          <a:prstGeom prst="line">
            <a:avLst/>
          </a:prstGeom>
          <a:ln w="9525" cmpd="sng">
            <a:solidFill>
              <a:schemeClr val="bg1"/>
            </a:solidFill>
          </a:ln>
          <a:effectLst/>
        </p:spPr>
        <p:style>
          <a:lnRef idx="2">
            <a:schemeClr val="accent1"/>
          </a:lnRef>
          <a:fillRef idx="0">
            <a:schemeClr val="accent1"/>
          </a:fillRef>
          <a:effectRef idx="1">
            <a:schemeClr val="accent1"/>
          </a:effectRef>
          <a:fontRef idx="minor">
            <a:schemeClr val="tx1"/>
          </a:fontRef>
        </p:style>
      </p:cxnSp>
      <p:pic>
        <p:nvPicPr>
          <p:cNvPr id="15" name="Bildobjekt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788258" y="6361859"/>
            <a:ext cx="2022742" cy="319178"/>
          </a:xfrm>
          <a:prstGeom prst="rect">
            <a:avLst/>
          </a:prstGeom>
        </p:spPr>
      </p:pic>
    </p:spTree>
    <p:extLst>
      <p:ext uri="{BB962C8B-B14F-4D97-AF65-F5344CB8AC3E}">
        <p14:creationId xmlns:p14="http://schemas.microsoft.com/office/powerpoint/2010/main" val="402195258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Info boxes rectangle White">
    <p:bg>
      <p:bgPr>
        <a:solidFill>
          <a:schemeClr val="bg1"/>
        </a:solidFill>
        <a:effectLst/>
      </p:bgPr>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838200" y="1175275"/>
            <a:ext cx="4489502" cy="3767019"/>
          </a:xfrm>
          <a:prstGeom prst="round2DiagRect">
            <a:avLst/>
          </a:prstGeom>
          <a:solidFill>
            <a:srgbClr val="939393"/>
          </a:solidFill>
        </p:spPr>
        <p:txBody>
          <a:bodyPr>
            <a:normAutofit/>
          </a:bodyPr>
          <a:lstStyle>
            <a:lvl1pPr marL="0" indent="0" algn="ctr">
              <a:buNone/>
              <a:defRPr sz="4000" cap="all" baseline="0">
                <a:latin typeface="+mj-lt"/>
              </a:defRPr>
            </a:lvl1pPr>
          </a:lstStyle>
          <a:p>
            <a:pPr lvl="0"/>
            <a:r>
              <a:rPr lang="en-US" dirty="0"/>
              <a:t>Click to edit Master text styles</a:t>
            </a:r>
          </a:p>
          <a:p>
            <a:pPr lvl="0"/>
            <a:endParaRPr lang="en-US" dirty="0"/>
          </a:p>
          <a:p>
            <a:pPr lvl="0"/>
            <a:endParaRPr lang="en-US" dirty="0"/>
          </a:p>
        </p:txBody>
      </p:sp>
      <p:sp>
        <p:nvSpPr>
          <p:cNvPr id="4" name="Content Placeholder 3"/>
          <p:cNvSpPr>
            <a:spLocks noGrp="1"/>
          </p:cNvSpPr>
          <p:nvPr>
            <p:ph sz="half" idx="2"/>
          </p:nvPr>
        </p:nvSpPr>
        <p:spPr>
          <a:xfrm>
            <a:off x="6755980" y="1153050"/>
            <a:ext cx="4489200" cy="3789244"/>
          </a:xfrm>
          <a:prstGeom prst="round2DiagRect">
            <a:avLst/>
          </a:prstGeom>
          <a:solidFill>
            <a:srgbClr val="787878"/>
          </a:solidFill>
        </p:spPr>
        <p:txBody>
          <a:bodyPr>
            <a:normAutofit/>
          </a:bodyPr>
          <a:lstStyle>
            <a:lvl1pPr marL="0" indent="0" algn="ctr">
              <a:buNone/>
              <a:defRPr sz="4000" cap="all" baseline="0">
                <a:solidFill>
                  <a:schemeClr val="bg1"/>
                </a:solidFill>
                <a:latin typeface="+mj-lt"/>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dirty="0"/>
              <a:t>Click to edit Master text styles</a:t>
            </a:r>
          </a:p>
        </p:txBody>
      </p:sp>
      <p:sp>
        <p:nvSpPr>
          <p:cNvPr id="5" name="Date Placeholder 4"/>
          <p:cNvSpPr>
            <a:spLocks noGrp="1"/>
          </p:cNvSpPr>
          <p:nvPr>
            <p:ph type="dt" sz="half" idx="10"/>
          </p:nvPr>
        </p:nvSpPr>
        <p:spPr/>
        <p:txBody>
          <a:bodyPr/>
          <a:lstStyle/>
          <a:p>
            <a:fld id="{428859CC-B640-4DB3-BB6F-301CDED75AAD}" type="datetimeFigureOut">
              <a:rPr lang="sv-SE" smtClean="0"/>
              <a:t>2019-01-25</a:t>
            </a:fld>
            <a:endParaRPr lang="sv-SE"/>
          </a:p>
        </p:txBody>
      </p:sp>
      <p:sp>
        <p:nvSpPr>
          <p:cNvPr id="6" name="Footer Placeholder 5"/>
          <p:cNvSpPr>
            <a:spLocks noGrp="1"/>
          </p:cNvSpPr>
          <p:nvPr>
            <p:ph type="ftr" sz="quarter" idx="11"/>
          </p:nvPr>
        </p:nvSpPr>
        <p:spPr/>
        <p:txBody>
          <a:bodyPr/>
          <a:lstStyle/>
          <a:p>
            <a:endParaRPr lang="sv-SE"/>
          </a:p>
        </p:txBody>
      </p:sp>
      <p:sp>
        <p:nvSpPr>
          <p:cNvPr id="7" name="Slide Number Placeholder 6"/>
          <p:cNvSpPr>
            <a:spLocks noGrp="1"/>
          </p:cNvSpPr>
          <p:nvPr>
            <p:ph type="sldNum" sz="quarter" idx="12"/>
          </p:nvPr>
        </p:nvSpPr>
        <p:spPr/>
        <p:txBody>
          <a:bodyPr/>
          <a:lstStyle/>
          <a:p>
            <a:fld id="{50AA12D1-4D5F-4C8C-82B1-BE6DCCEF57B9}" type="slidenum">
              <a:rPr lang="sv-SE" smtClean="0"/>
              <a:t>‹#›</a:t>
            </a:fld>
            <a:endParaRPr lang="sv-SE"/>
          </a:p>
        </p:txBody>
      </p:sp>
      <p:sp>
        <p:nvSpPr>
          <p:cNvPr id="12" name="Text Placeholder 3"/>
          <p:cNvSpPr>
            <a:spLocks noGrp="1"/>
          </p:cNvSpPr>
          <p:nvPr>
            <p:ph type="body" sz="half" idx="13"/>
          </p:nvPr>
        </p:nvSpPr>
        <p:spPr>
          <a:xfrm>
            <a:off x="1150092" y="2467261"/>
            <a:ext cx="3928230" cy="3021879"/>
          </a:xfrm>
        </p:spPr>
        <p:txBody>
          <a:bodyPr>
            <a:normAutofit/>
          </a:bodyPr>
          <a:lstStyle>
            <a:lvl1pPr marL="0" indent="0" algn="ctr">
              <a:buNone/>
              <a:defRPr sz="2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13" name="Text Placeholder 3"/>
          <p:cNvSpPr>
            <a:spLocks noGrp="1"/>
          </p:cNvSpPr>
          <p:nvPr>
            <p:ph type="body" sz="half" idx="14"/>
          </p:nvPr>
        </p:nvSpPr>
        <p:spPr>
          <a:xfrm>
            <a:off x="6990248" y="2467260"/>
            <a:ext cx="4051660" cy="3021879"/>
          </a:xfrm>
        </p:spPr>
        <p:txBody>
          <a:bodyPr>
            <a:normAutofit/>
          </a:bodyPr>
          <a:lstStyle>
            <a:lvl1pPr marL="0" indent="0" algn="ctr">
              <a:buNone/>
              <a:defRPr sz="28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cxnSp>
        <p:nvCxnSpPr>
          <p:cNvPr id="11" name="Rak 7"/>
          <p:cNvCxnSpPr/>
          <p:nvPr userDrawn="1"/>
        </p:nvCxnSpPr>
        <p:spPr>
          <a:xfrm>
            <a:off x="520700" y="6566233"/>
            <a:ext cx="8957023" cy="0"/>
          </a:xfrm>
          <a:prstGeom prst="line">
            <a:avLst/>
          </a:prstGeom>
          <a:ln w="9525" cmpd="sng">
            <a:solidFill>
              <a:schemeClr val="tx1"/>
            </a:solidFill>
          </a:ln>
          <a:effectLst/>
        </p:spPr>
        <p:style>
          <a:lnRef idx="2">
            <a:schemeClr val="accent1"/>
          </a:lnRef>
          <a:fillRef idx="0">
            <a:schemeClr val="accent1"/>
          </a:fillRef>
          <a:effectRef idx="1">
            <a:schemeClr val="accent1"/>
          </a:effectRef>
          <a:fontRef idx="minor">
            <a:schemeClr val="tx1"/>
          </a:fontRef>
        </p:style>
      </p:cxnSp>
      <p:pic>
        <p:nvPicPr>
          <p:cNvPr id="16" name="Bildobjekt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788258" y="6361859"/>
            <a:ext cx="2022742" cy="319177"/>
          </a:xfrm>
          <a:prstGeom prst="rect">
            <a:avLst/>
          </a:prstGeom>
        </p:spPr>
      </p:pic>
    </p:spTree>
    <p:extLst>
      <p:ext uri="{BB962C8B-B14F-4D97-AF65-F5344CB8AC3E}">
        <p14:creationId xmlns:p14="http://schemas.microsoft.com/office/powerpoint/2010/main" val="73454319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Info boxes teardrop">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1150092" y="1175275"/>
            <a:ext cx="3798000" cy="3797247"/>
          </a:xfrm>
          <a:prstGeom prst="teardrop">
            <a:avLst/>
          </a:prstGeom>
          <a:solidFill>
            <a:srgbClr val="939393"/>
          </a:solidFill>
        </p:spPr>
        <p:txBody>
          <a:bodyPr>
            <a:normAutofit/>
          </a:bodyPr>
          <a:lstStyle>
            <a:lvl1pPr marL="0" indent="0" algn="ctr">
              <a:buNone/>
              <a:defRPr sz="4000" cap="all" baseline="0">
                <a:latin typeface="+mj-lt"/>
              </a:defRPr>
            </a:lvl1pPr>
          </a:lstStyle>
          <a:p>
            <a:pPr lvl="0"/>
            <a:r>
              <a:rPr lang="en-US" dirty="0"/>
              <a:t>Click to edit Master text styles</a:t>
            </a:r>
          </a:p>
          <a:p>
            <a:pPr lvl="0"/>
            <a:endParaRPr lang="en-US" dirty="0"/>
          </a:p>
          <a:p>
            <a:pPr lvl="0"/>
            <a:endParaRPr lang="en-US" dirty="0"/>
          </a:p>
        </p:txBody>
      </p:sp>
      <p:sp>
        <p:nvSpPr>
          <p:cNvPr id="4" name="Content Placeholder 3"/>
          <p:cNvSpPr>
            <a:spLocks noGrp="1"/>
          </p:cNvSpPr>
          <p:nvPr>
            <p:ph sz="half" idx="2"/>
          </p:nvPr>
        </p:nvSpPr>
        <p:spPr>
          <a:xfrm>
            <a:off x="6755980" y="1153050"/>
            <a:ext cx="3798000" cy="3798000"/>
          </a:xfrm>
          <a:prstGeom prst="teardrop">
            <a:avLst/>
          </a:prstGeom>
          <a:solidFill>
            <a:schemeClr val="bg1"/>
          </a:solidFill>
        </p:spPr>
        <p:txBody>
          <a:bodyPr>
            <a:normAutofit/>
          </a:bodyPr>
          <a:lstStyle>
            <a:lvl1pPr marL="0" indent="0" algn="ctr">
              <a:buNone/>
              <a:defRPr sz="4000" cap="all" baseline="0">
                <a:solidFill>
                  <a:srgbClr val="787878"/>
                </a:solidFill>
                <a:latin typeface="+mj-lt"/>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dirty="0"/>
              <a:t>Click to edit Master text styles</a:t>
            </a:r>
          </a:p>
        </p:txBody>
      </p:sp>
      <p:sp>
        <p:nvSpPr>
          <p:cNvPr id="5" name="Date Placeholder 4"/>
          <p:cNvSpPr>
            <a:spLocks noGrp="1"/>
          </p:cNvSpPr>
          <p:nvPr>
            <p:ph type="dt" sz="half" idx="10"/>
          </p:nvPr>
        </p:nvSpPr>
        <p:spPr/>
        <p:txBody>
          <a:bodyPr/>
          <a:lstStyle/>
          <a:p>
            <a:fld id="{428859CC-B640-4DB3-BB6F-301CDED75AAD}" type="datetimeFigureOut">
              <a:rPr lang="sv-SE" smtClean="0"/>
              <a:t>2019-01-25</a:t>
            </a:fld>
            <a:endParaRPr lang="sv-SE"/>
          </a:p>
        </p:txBody>
      </p:sp>
      <p:sp>
        <p:nvSpPr>
          <p:cNvPr id="6" name="Footer Placeholder 5"/>
          <p:cNvSpPr>
            <a:spLocks noGrp="1"/>
          </p:cNvSpPr>
          <p:nvPr>
            <p:ph type="ftr" sz="quarter" idx="11"/>
          </p:nvPr>
        </p:nvSpPr>
        <p:spPr/>
        <p:txBody>
          <a:bodyPr/>
          <a:lstStyle/>
          <a:p>
            <a:endParaRPr lang="sv-SE"/>
          </a:p>
        </p:txBody>
      </p:sp>
      <p:sp>
        <p:nvSpPr>
          <p:cNvPr id="7" name="Slide Number Placeholder 6"/>
          <p:cNvSpPr>
            <a:spLocks noGrp="1"/>
          </p:cNvSpPr>
          <p:nvPr>
            <p:ph type="sldNum" sz="quarter" idx="12"/>
          </p:nvPr>
        </p:nvSpPr>
        <p:spPr/>
        <p:txBody>
          <a:bodyPr/>
          <a:lstStyle/>
          <a:p>
            <a:fld id="{50AA12D1-4D5F-4C8C-82B1-BE6DCCEF57B9}" type="slidenum">
              <a:rPr lang="sv-SE" smtClean="0"/>
              <a:t>‹#›</a:t>
            </a:fld>
            <a:endParaRPr lang="sv-SE"/>
          </a:p>
        </p:txBody>
      </p:sp>
      <p:sp>
        <p:nvSpPr>
          <p:cNvPr id="12" name="Text Placeholder 3"/>
          <p:cNvSpPr>
            <a:spLocks noGrp="1"/>
          </p:cNvSpPr>
          <p:nvPr>
            <p:ph type="body" sz="half" idx="13"/>
          </p:nvPr>
        </p:nvSpPr>
        <p:spPr>
          <a:xfrm>
            <a:off x="1084977" y="2817853"/>
            <a:ext cx="3928230" cy="3021879"/>
          </a:xfrm>
        </p:spPr>
        <p:txBody>
          <a:bodyPr>
            <a:normAutofit/>
          </a:bodyPr>
          <a:lstStyle>
            <a:lvl1pPr marL="0" indent="0" algn="ctr">
              <a:buNone/>
              <a:defRPr sz="2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13" name="Text Placeholder 3"/>
          <p:cNvSpPr>
            <a:spLocks noGrp="1"/>
          </p:cNvSpPr>
          <p:nvPr>
            <p:ph type="body" sz="half" idx="14"/>
          </p:nvPr>
        </p:nvSpPr>
        <p:spPr>
          <a:xfrm>
            <a:off x="6629150" y="2817854"/>
            <a:ext cx="4051660" cy="3021879"/>
          </a:xfrm>
        </p:spPr>
        <p:txBody>
          <a:bodyPr>
            <a:normAutofit/>
          </a:bodyPr>
          <a:lstStyle>
            <a:lvl1pPr marL="0" indent="0" algn="ctr">
              <a:buNone/>
              <a:defRPr sz="2800">
                <a:solidFill>
                  <a:srgbClr val="787878"/>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cxnSp>
        <p:nvCxnSpPr>
          <p:cNvPr id="14" name="Rak 7"/>
          <p:cNvCxnSpPr/>
          <p:nvPr userDrawn="1"/>
        </p:nvCxnSpPr>
        <p:spPr>
          <a:xfrm>
            <a:off x="520700" y="6566233"/>
            <a:ext cx="8957023" cy="0"/>
          </a:xfrm>
          <a:prstGeom prst="line">
            <a:avLst/>
          </a:prstGeom>
          <a:ln w="9525" cmpd="sng">
            <a:solidFill>
              <a:schemeClr val="bg1"/>
            </a:solidFill>
          </a:ln>
          <a:effectLst/>
        </p:spPr>
        <p:style>
          <a:lnRef idx="2">
            <a:schemeClr val="accent1"/>
          </a:lnRef>
          <a:fillRef idx="0">
            <a:schemeClr val="accent1"/>
          </a:fillRef>
          <a:effectRef idx="1">
            <a:schemeClr val="accent1"/>
          </a:effectRef>
          <a:fontRef idx="minor">
            <a:schemeClr val="tx1"/>
          </a:fontRef>
        </p:style>
      </p:cxnSp>
      <p:pic>
        <p:nvPicPr>
          <p:cNvPr id="15" name="Bildobjekt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788258" y="6361859"/>
            <a:ext cx="2022742" cy="319178"/>
          </a:xfrm>
          <a:prstGeom prst="rect">
            <a:avLst/>
          </a:prstGeom>
        </p:spPr>
      </p:pic>
    </p:spTree>
    <p:extLst>
      <p:ext uri="{BB962C8B-B14F-4D97-AF65-F5344CB8AC3E}">
        <p14:creationId xmlns:p14="http://schemas.microsoft.com/office/powerpoint/2010/main" val="161254785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Info boxes teardrop White">
    <p:bg>
      <p:bgPr>
        <a:solidFill>
          <a:schemeClr val="bg1"/>
        </a:solidFill>
        <a:effectLst/>
      </p:bgPr>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959112" y="1175274"/>
            <a:ext cx="3798000" cy="3798000"/>
          </a:xfrm>
          <a:prstGeom prst="teardrop">
            <a:avLst/>
          </a:prstGeom>
          <a:solidFill>
            <a:srgbClr val="939393"/>
          </a:solidFill>
        </p:spPr>
        <p:txBody>
          <a:bodyPr>
            <a:normAutofit/>
          </a:bodyPr>
          <a:lstStyle>
            <a:lvl1pPr marL="0" indent="0" algn="ctr">
              <a:buNone/>
              <a:defRPr sz="4000" cap="all" baseline="0">
                <a:latin typeface="+mj-lt"/>
              </a:defRPr>
            </a:lvl1pPr>
          </a:lstStyle>
          <a:p>
            <a:pPr lvl="0"/>
            <a:r>
              <a:rPr lang="en-US" dirty="0"/>
              <a:t>Click to edit Master text styles</a:t>
            </a:r>
          </a:p>
          <a:p>
            <a:pPr lvl="0"/>
            <a:endParaRPr lang="en-US" dirty="0"/>
          </a:p>
          <a:p>
            <a:pPr lvl="0"/>
            <a:endParaRPr lang="en-US" dirty="0"/>
          </a:p>
        </p:txBody>
      </p:sp>
      <p:sp>
        <p:nvSpPr>
          <p:cNvPr id="4" name="Content Placeholder 3"/>
          <p:cNvSpPr>
            <a:spLocks noGrp="1"/>
          </p:cNvSpPr>
          <p:nvPr>
            <p:ph sz="half" idx="2"/>
          </p:nvPr>
        </p:nvSpPr>
        <p:spPr>
          <a:xfrm>
            <a:off x="6755980" y="1153050"/>
            <a:ext cx="3798000" cy="3798000"/>
          </a:xfrm>
          <a:prstGeom prst="teardrop">
            <a:avLst/>
          </a:prstGeom>
          <a:solidFill>
            <a:srgbClr val="787878"/>
          </a:solidFill>
        </p:spPr>
        <p:txBody>
          <a:bodyPr>
            <a:normAutofit/>
          </a:bodyPr>
          <a:lstStyle>
            <a:lvl1pPr marL="0" indent="0" algn="ctr">
              <a:buNone/>
              <a:defRPr sz="4000" cap="all" baseline="0">
                <a:solidFill>
                  <a:schemeClr val="bg1"/>
                </a:solidFill>
                <a:latin typeface="+mj-lt"/>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dirty="0"/>
              <a:t>Click to edit Master text styles</a:t>
            </a:r>
          </a:p>
        </p:txBody>
      </p:sp>
      <p:sp>
        <p:nvSpPr>
          <p:cNvPr id="5" name="Date Placeholder 4"/>
          <p:cNvSpPr>
            <a:spLocks noGrp="1"/>
          </p:cNvSpPr>
          <p:nvPr>
            <p:ph type="dt" sz="half" idx="10"/>
          </p:nvPr>
        </p:nvSpPr>
        <p:spPr/>
        <p:txBody>
          <a:bodyPr/>
          <a:lstStyle/>
          <a:p>
            <a:fld id="{428859CC-B640-4DB3-BB6F-301CDED75AAD}" type="datetimeFigureOut">
              <a:rPr lang="sv-SE" smtClean="0"/>
              <a:t>2019-01-25</a:t>
            </a:fld>
            <a:endParaRPr lang="sv-SE"/>
          </a:p>
        </p:txBody>
      </p:sp>
      <p:sp>
        <p:nvSpPr>
          <p:cNvPr id="6" name="Footer Placeholder 5"/>
          <p:cNvSpPr>
            <a:spLocks noGrp="1"/>
          </p:cNvSpPr>
          <p:nvPr>
            <p:ph type="ftr" sz="quarter" idx="11"/>
          </p:nvPr>
        </p:nvSpPr>
        <p:spPr/>
        <p:txBody>
          <a:bodyPr/>
          <a:lstStyle/>
          <a:p>
            <a:endParaRPr lang="sv-SE"/>
          </a:p>
        </p:txBody>
      </p:sp>
      <p:sp>
        <p:nvSpPr>
          <p:cNvPr id="7" name="Slide Number Placeholder 6"/>
          <p:cNvSpPr>
            <a:spLocks noGrp="1"/>
          </p:cNvSpPr>
          <p:nvPr>
            <p:ph type="sldNum" sz="quarter" idx="12"/>
          </p:nvPr>
        </p:nvSpPr>
        <p:spPr/>
        <p:txBody>
          <a:bodyPr/>
          <a:lstStyle/>
          <a:p>
            <a:fld id="{50AA12D1-4D5F-4C8C-82B1-BE6DCCEF57B9}" type="slidenum">
              <a:rPr lang="sv-SE" smtClean="0"/>
              <a:t>‹#›</a:t>
            </a:fld>
            <a:endParaRPr lang="sv-SE"/>
          </a:p>
        </p:txBody>
      </p:sp>
      <p:sp>
        <p:nvSpPr>
          <p:cNvPr id="12" name="Text Placeholder 3"/>
          <p:cNvSpPr>
            <a:spLocks noGrp="1"/>
          </p:cNvSpPr>
          <p:nvPr>
            <p:ph type="body" sz="half" idx="13"/>
          </p:nvPr>
        </p:nvSpPr>
        <p:spPr>
          <a:xfrm>
            <a:off x="893997" y="2818606"/>
            <a:ext cx="3928230" cy="3021879"/>
          </a:xfrm>
        </p:spPr>
        <p:txBody>
          <a:bodyPr>
            <a:normAutofit/>
          </a:bodyPr>
          <a:lstStyle>
            <a:lvl1pPr marL="0" indent="0" algn="ctr">
              <a:buNone/>
              <a:defRPr sz="2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13" name="Text Placeholder 3"/>
          <p:cNvSpPr>
            <a:spLocks noGrp="1"/>
          </p:cNvSpPr>
          <p:nvPr>
            <p:ph type="body" sz="half" idx="14"/>
          </p:nvPr>
        </p:nvSpPr>
        <p:spPr>
          <a:xfrm>
            <a:off x="6629150" y="2818606"/>
            <a:ext cx="4051660" cy="3021879"/>
          </a:xfrm>
        </p:spPr>
        <p:txBody>
          <a:bodyPr>
            <a:normAutofit/>
          </a:bodyPr>
          <a:lstStyle>
            <a:lvl1pPr marL="0" indent="0" algn="ctr">
              <a:buNone/>
              <a:defRPr sz="28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cxnSp>
        <p:nvCxnSpPr>
          <p:cNvPr id="11" name="Rak 7"/>
          <p:cNvCxnSpPr/>
          <p:nvPr userDrawn="1"/>
        </p:nvCxnSpPr>
        <p:spPr>
          <a:xfrm>
            <a:off x="520700" y="6566233"/>
            <a:ext cx="8957023" cy="0"/>
          </a:xfrm>
          <a:prstGeom prst="line">
            <a:avLst/>
          </a:prstGeom>
          <a:ln w="9525" cmpd="sng">
            <a:solidFill>
              <a:schemeClr val="tx1"/>
            </a:solidFill>
          </a:ln>
          <a:effectLst/>
        </p:spPr>
        <p:style>
          <a:lnRef idx="2">
            <a:schemeClr val="accent1"/>
          </a:lnRef>
          <a:fillRef idx="0">
            <a:schemeClr val="accent1"/>
          </a:fillRef>
          <a:effectRef idx="1">
            <a:schemeClr val="accent1"/>
          </a:effectRef>
          <a:fontRef idx="minor">
            <a:schemeClr val="tx1"/>
          </a:fontRef>
        </p:style>
      </p:cxnSp>
      <p:pic>
        <p:nvPicPr>
          <p:cNvPr id="16" name="Bildobjekt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788258" y="6361859"/>
            <a:ext cx="2022742" cy="319177"/>
          </a:xfrm>
          <a:prstGeom prst="rect">
            <a:avLst/>
          </a:prstGeom>
        </p:spPr>
      </p:pic>
    </p:spTree>
    <p:extLst>
      <p:ext uri="{BB962C8B-B14F-4D97-AF65-F5344CB8AC3E}">
        <p14:creationId xmlns:p14="http://schemas.microsoft.com/office/powerpoint/2010/main" val="302503338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cap="all" baseline="0">
                <a:latin typeface="Arial" panose="020B0604020202020204" pitchFamily="34" charset="0"/>
                <a:cs typeface="Arial" panose="020B0604020202020204" pitchFamily="34" charset="0"/>
              </a:defRPr>
            </a:lvl1pPr>
          </a:lstStyle>
          <a:p>
            <a:r>
              <a:rPr lang="en-US" dirty="0"/>
              <a:t>CLICK TO EDIT MASTER TITLE STYLE</a:t>
            </a:r>
            <a:endParaRPr lang="sv-SE" dirty="0"/>
          </a:p>
        </p:txBody>
      </p:sp>
      <p:sp>
        <p:nvSpPr>
          <p:cNvPr id="3" name="Date Placeholder 2"/>
          <p:cNvSpPr>
            <a:spLocks noGrp="1"/>
          </p:cNvSpPr>
          <p:nvPr>
            <p:ph type="dt" sz="half" idx="10"/>
          </p:nvPr>
        </p:nvSpPr>
        <p:spPr/>
        <p:txBody>
          <a:bodyPr/>
          <a:lstStyle/>
          <a:p>
            <a:fld id="{428859CC-B640-4DB3-BB6F-301CDED75AAD}" type="datetimeFigureOut">
              <a:rPr lang="sv-SE" smtClean="0"/>
              <a:t>2019-01-25</a:t>
            </a:fld>
            <a:endParaRPr lang="sv-SE"/>
          </a:p>
        </p:txBody>
      </p:sp>
      <p:sp>
        <p:nvSpPr>
          <p:cNvPr id="4" name="Footer Placeholder 3"/>
          <p:cNvSpPr>
            <a:spLocks noGrp="1"/>
          </p:cNvSpPr>
          <p:nvPr>
            <p:ph type="ftr" sz="quarter" idx="11"/>
          </p:nvPr>
        </p:nvSpPr>
        <p:spPr/>
        <p:txBody>
          <a:bodyPr/>
          <a:lstStyle/>
          <a:p>
            <a:endParaRPr lang="sv-SE"/>
          </a:p>
        </p:txBody>
      </p:sp>
      <p:sp>
        <p:nvSpPr>
          <p:cNvPr id="5" name="Slide Number Placeholder 4"/>
          <p:cNvSpPr>
            <a:spLocks noGrp="1"/>
          </p:cNvSpPr>
          <p:nvPr>
            <p:ph type="sldNum" sz="quarter" idx="12"/>
          </p:nvPr>
        </p:nvSpPr>
        <p:spPr/>
        <p:txBody>
          <a:bodyPr/>
          <a:lstStyle/>
          <a:p>
            <a:fld id="{50AA12D1-4D5F-4C8C-82B1-BE6DCCEF57B9}" type="slidenum">
              <a:rPr lang="sv-SE" smtClean="0"/>
              <a:t>‹#›</a:t>
            </a:fld>
            <a:endParaRPr lang="sv-SE"/>
          </a:p>
        </p:txBody>
      </p:sp>
      <p:cxnSp>
        <p:nvCxnSpPr>
          <p:cNvPr id="9" name="Rak 7"/>
          <p:cNvCxnSpPr/>
          <p:nvPr userDrawn="1"/>
        </p:nvCxnSpPr>
        <p:spPr>
          <a:xfrm>
            <a:off x="520700" y="6566233"/>
            <a:ext cx="8957023" cy="0"/>
          </a:xfrm>
          <a:prstGeom prst="line">
            <a:avLst/>
          </a:prstGeom>
          <a:ln w="9525" cmpd="sng">
            <a:solidFill>
              <a:schemeClr val="bg1"/>
            </a:solidFill>
          </a:ln>
          <a:effectLst/>
        </p:spPr>
        <p:style>
          <a:lnRef idx="2">
            <a:schemeClr val="accent1"/>
          </a:lnRef>
          <a:fillRef idx="0">
            <a:schemeClr val="accent1"/>
          </a:fillRef>
          <a:effectRef idx="1">
            <a:schemeClr val="accent1"/>
          </a:effectRef>
          <a:fontRef idx="minor">
            <a:schemeClr val="tx1"/>
          </a:fontRef>
        </p:style>
      </p:cxnSp>
      <p:pic>
        <p:nvPicPr>
          <p:cNvPr id="10" name="Bildobjekt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788258" y="6361859"/>
            <a:ext cx="2022742" cy="319178"/>
          </a:xfrm>
          <a:prstGeom prst="rect">
            <a:avLst/>
          </a:prstGeom>
        </p:spPr>
      </p:pic>
    </p:spTree>
    <p:extLst>
      <p:ext uri="{BB962C8B-B14F-4D97-AF65-F5344CB8AC3E}">
        <p14:creationId xmlns:p14="http://schemas.microsoft.com/office/powerpoint/2010/main" val="174236014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White">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cap="all" baseline="0">
                <a:solidFill>
                  <a:srgbClr val="787878"/>
                </a:solidFill>
              </a:defRPr>
            </a:lvl1pPr>
          </a:lstStyle>
          <a:p>
            <a:r>
              <a:rPr lang="en-US" dirty="0"/>
              <a:t>CLICK TO EDIT MASTER TITLE STYLE</a:t>
            </a:r>
            <a:endParaRPr lang="sv-SE" dirty="0"/>
          </a:p>
        </p:txBody>
      </p:sp>
      <p:sp>
        <p:nvSpPr>
          <p:cNvPr id="3" name="Date Placeholder 2"/>
          <p:cNvSpPr>
            <a:spLocks noGrp="1"/>
          </p:cNvSpPr>
          <p:nvPr>
            <p:ph type="dt" sz="half" idx="10"/>
          </p:nvPr>
        </p:nvSpPr>
        <p:spPr/>
        <p:txBody>
          <a:bodyPr/>
          <a:lstStyle/>
          <a:p>
            <a:fld id="{428859CC-B640-4DB3-BB6F-301CDED75AAD}" type="datetimeFigureOut">
              <a:rPr lang="sv-SE" smtClean="0"/>
              <a:t>2019-01-25</a:t>
            </a:fld>
            <a:endParaRPr lang="sv-SE"/>
          </a:p>
        </p:txBody>
      </p:sp>
      <p:sp>
        <p:nvSpPr>
          <p:cNvPr id="4" name="Footer Placeholder 3"/>
          <p:cNvSpPr>
            <a:spLocks noGrp="1"/>
          </p:cNvSpPr>
          <p:nvPr>
            <p:ph type="ftr" sz="quarter" idx="11"/>
          </p:nvPr>
        </p:nvSpPr>
        <p:spPr/>
        <p:txBody>
          <a:bodyPr/>
          <a:lstStyle/>
          <a:p>
            <a:endParaRPr lang="sv-SE"/>
          </a:p>
        </p:txBody>
      </p:sp>
      <p:sp>
        <p:nvSpPr>
          <p:cNvPr id="5" name="Slide Number Placeholder 4"/>
          <p:cNvSpPr>
            <a:spLocks noGrp="1"/>
          </p:cNvSpPr>
          <p:nvPr>
            <p:ph type="sldNum" sz="quarter" idx="12"/>
          </p:nvPr>
        </p:nvSpPr>
        <p:spPr/>
        <p:txBody>
          <a:bodyPr/>
          <a:lstStyle/>
          <a:p>
            <a:fld id="{50AA12D1-4D5F-4C8C-82B1-BE6DCCEF57B9}" type="slidenum">
              <a:rPr lang="sv-SE" smtClean="0"/>
              <a:t>‹#›</a:t>
            </a:fld>
            <a:endParaRPr lang="sv-SE"/>
          </a:p>
        </p:txBody>
      </p:sp>
      <p:cxnSp>
        <p:nvCxnSpPr>
          <p:cNvPr id="8" name="Rak 7"/>
          <p:cNvCxnSpPr/>
          <p:nvPr userDrawn="1"/>
        </p:nvCxnSpPr>
        <p:spPr>
          <a:xfrm>
            <a:off x="520700" y="6566233"/>
            <a:ext cx="8957023" cy="0"/>
          </a:xfrm>
          <a:prstGeom prst="line">
            <a:avLst/>
          </a:prstGeom>
          <a:ln w="9525" cmpd="sng">
            <a:solidFill>
              <a:schemeClr val="tx1"/>
            </a:solidFill>
          </a:ln>
          <a:effectLst/>
        </p:spPr>
        <p:style>
          <a:lnRef idx="2">
            <a:schemeClr val="accent1"/>
          </a:lnRef>
          <a:fillRef idx="0">
            <a:schemeClr val="accent1"/>
          </a:fillRef>
          <a:effectRef idx="1">
            <a:schemeClr val="accent1"/>
          </a:effectRef>
          <a:fontRef idx="minor">
            <a:schemeClr val="tx1"/>
          </a:fontRef>
        </p:style>
      </p:cxnSp>
      <p:pic>
        <p:nvPicPr>
          <p:cNvPr id="11" name="Bildobjekt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788258" y="6361859"/>
            <a:ext cx="2022742" cy="319177"/>
          </a:xfrm>
          <a:prstGeom prst="rect">
            <a:avLst/>
          </a:prstGeom>
        </p:spPr>
      </p:pic>
    </p:spTree>
    <p:extLst>
      <p:ext uri="{BB962C8B-B14F-4D97-AF65-F5344CB8AC3E}">
        <p14:creationId xmlns:p14="http://schemas.microsoft.com/office/powerpoint/2010/main" val="322979923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28859CC-B640-4DB3-BB6F-301CDED75AAD}" type="datetimeFigureOut">
              <a:rPr lang="sv-SE" smtClean="0"/>
              <a:t>2019-01-25</a:t>
            </a:fld>
            <a:endParaRPr lang="sv-SE"/>
          </a:p>
        </p:txBody>
      </p:sp>
      <p:sp>
        <p:nvSpPr>
          <p:cNvPr id="3" name="Footer Placeholder 2"/>
          <p:cNvSpPr>
            <a:spLocks noGrp="1"/>
          </p:cNvSpPr>
          <p:nvPr>
            <p:ph type="ftr" sz="quarter" idx="11"/>
          </p:nvPr>
        </p:nvSpPr>
        <p:spPr/>
        <p:txBody>
          <a:bodyPr/>
          <a:lstStyle/>
          <a:p>
            <a:endParaRPr lang="sv-SE"/>
          </a:p>
        </p:txBody>
      </p:sp>
      <p:sp>
        <p:nvSpPr>
          <p:cNvPr id="4" name="Slide Number Placeholder 3"/>
          <p:cNvSpPr>
            <a:spLocks noGrp="1"/>
          </p:cNvSpPr>
          <p:nvPr>
            <p:ph type="sldNum" sz="quarter" idx="12"/>
          </p:nvPr>
        </p:nvSpPr>
        <p:spPr/>
        <p:txBody>
          <a:bodyPr/>
          <a:lstStyle/>
          <a:p>
            <a:fld id="{50AA12D1-4D5F-4C8C-82B1-BE6DCCEF57B9}" type="slidenum">
              <a:rPr lang="sv-SE" smtClean="0"/>
              <a:t>‹#›</a:t>
            </a:fld>
            <a:endParaRPr lang="sv-SE"/>
          </a:p>
        </p:txBody>
      </p:sp>
      <p:cxnSp>
        <p:nvCxnSpPr>
          <p:cNvPr id="8" name="Rak 7"/>
          <p:cNvCxnSpPr/>
          <p:nvPr userDrawn="1"/>
        </p:nvCxnSpPr>
        <p:spPr>
          <a:xfrm>
            <a:off x="520700" y="6566233"/>
            <a:ext cx="8957023" cy="0"/>
          </a:xfrm>
          <a:prstGeom prst="line">
            <a:avLst/>
          </a:prstGeom>
          <a:ln w="9525" cmpd="sng">
            <a:solidFill>
              <a:schemeClr val="bg1"/>
            </a:solidFill>
          </a:ln>
          <a:effectLst/>
        </p:spPr>
        <p:style>
          <a:lnRef idx="2">
            <a:schemeClr val="accent1"/>
          </a:lnRef>
          <a:fillRef idx="0">
            <a:schemeClr val="accent1"/>
          </a:fillRef>
          <a:effectRef idx="1">
            <a:schemeClr val="accent1"/>
          </a:effectRef>
          <a:fontRef idx="minor">
            <a:schemeClr val="tx1"/>
          </a:fontRef>
        </p:style>
      </p:cxnSp>
      <p:pic>
        <p:nvPicPr>
          <p:cNvPr id="9" name="Bildobjekt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788258" y="6361859"/>
            <a:ext cx="2022742" cy="319178"/>
          </a:xfrm>
          <a:prstGeom prst="rect">
            <a:avLst/>
          </a:prstGeom>
        </p:spPr>
      </p:pic>
    </p:spTree>
    <p:extLst>
      <p:ext uri="{BB962C8B-B14F-4D97-AF65-F5344CB8AC3E}">
        <p14:creationId xmlns:p14="http://schemas.microsoft.com/office/powerpoint/2010/main" val="20192206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Start Grey">
    <p:bg>
      <p:bgPr>
        <a:solidFill>
          <a:srgbClr val="787878"/>
        </a:solidFill>
        <a:effectLst/>
      </p:bgPr>
    </p:bg>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408079" y="1122363"/>
            <a:ext cx="11501792" cy="2387600"/>
          </a:xfrm>
        </p:spPr>
        <p:txBody>
          <a:bodyPr anchor="b"/>
          <a:lstStyle>
            <a:lvl1pPr algn="l">
              <a:defRPr sz="6000" cap="all" baseline="0">
                <a:latin typeface="Arial" panose="020B0604020202020204" pitchFamily="34" charset="0"/>
                <a:cs typeface="Arial" panose="020B0604020202020204" pitchFamily="34" charset="0"/>
              </a:defRPr>
            </a:lvl1pPr>
          </a:lstStyle>
          <a:p>
            <a:r>
              <a:rPr lang="en-US" dirty="0"/>
              <a:t>CLICK TO EDIT MASTER TITLE STYLE</a:t>
            </a:r>
            <a:endParaRPr lang="sv-SE" dirty="0"/>
          </a:p>
        </p:txBody>
      </p:sp>
      <p:sp>
        <p:nvSpPr>
          <p:cNvPr id="3" name="Subtitle 2"/>
          <p:cNvSpPr>
            <a:spLocks noGrp="1"/>
          </p:cNvSpPr>
          <p:nvPr>
            <p:ph type="subTitle" idx="1"/>
          </p:nvPr>
        </p:nvSpPr>
        <p:spPr>
          <a:xfrm>
            <a:off x="408079" y="3602038"/>
            <a:ext cx="11501792" cy="1655762"/>
          </a:xfrm>
        </p:spPr>
        <p:txBody>
          <a:bodyPr/>
          <a:lstStyle>
            <a:lvl1pPr marL="0" indent="0" algn="l">
              <a:buNone/>
              <a:defRPr sz="2400">
                <a:latin typeface="Georgia" panose="02040502050405020303" pitchFamily="18"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endParaRPr lang="sv-SE" dirty="0"/>
          </a:p>
        </p:txBody>
      </p:sp>
      <p:sp>
        <p:nvSpPr>
          <p:cNvPr id="4" name="Date Placeholder 3"/>
          <p:cNvSpPr>
            <a:spLocks noGrp="1"/>
          </p:cNvSpPr>
          <p:nvPr>
            <p:ph type="dt" sz="half" idx="10"/>
          </p:nvPr>
        </p:nvSpPr>
        <p:spPr/>
        <p:txBody>
          <a:bodyPr/>
          <a:lstStyle/>
          <a:p>
            <a:fld id="{428859CC-B640-4DB3-BB6F-301CDED75AAD}" type="datetimeFigureOut">
              <a:rPr lang="sv-SE" smtClean="0"/>
              <a:t>2019-01-25</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50AA12D1-4D5F-4C8C-82B1-BE6DCCEF57B9}" type="slidenum">
              <a:rPr lang="sv-SE" smtClean="0"/>
              <a:t>‹#›</a:t>
            </a:fld>
            <a:endParaRPr lang="sv-SE"/>
          </a:p>
        </p:txBody>
      </p:sp>
      <p:cxnSp>
        <p:nvCxnSpPr>
          <p:cNvPr id="9" name="Rak 7"/>
          <p:cNvCxnSpPr/>
          <p:nvPr userDrawn="1"/>
        </p:nvCxnSpPr>
        <p:spPr>
          <a:xfrm>
            <a:off x="520700" y="6566233"/>
            <a:ext cx="8957023" cy="0"/>
          </a:xfrm>
          <a:prstGeom prst="line">
            <a:avLst/>
          </a:prstGeom>
          <a:ln w="9525" cmpd="sng">
            <a:solidFill>
              <a:schemeClr val="bg1"/>
            </a:solidFill>
          </a:ln>
          <a:effectLst/>
        </p:spPr>
        <p:style>
          <a:lnRef idx="2">
            <a:schemeClr val="accent1"/>
          </a:lnRef>
          <a:fillRef idx="0">
            <a:schemeClr val="accent1"/>
          </a:fillRef>
          <a:effectRef idx="1">
            <a:schemeClr val="accent1"/>
          </a:effectRef>
          <a:fontRef idx="minor">
            <a:schemeClr val="tx1"/>
          </a:fontRef>
        </p:style>
      </p:cxnSp>
      <p:pic>
        <p:nvPicPr>
          <p:cNvPr id="10" name="Bildobjekt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788258" y="6361859"/>
            <a:ext cx="2022742" cy="319178"/>
          </a:xfrm>
          <a:prstGeom prst="rect">
            <a:avLst/>
          </a:prstGeom>
        </p:spPr>
      </p:pic>
      <p:cxnSp>
        <p:nvCxnSpPr>
          <p:cNvPr id="11" name="Rak 6"/>
          <p:cNvCxnSpPr/>
          <p:nvPr userDrawn="1"/>
        </p:nvCxnSpPr>
        <p:spPr>
          <a:xfrm>
            <a:off x="520700" y="475096"/>
            <a:ext cx="11389171" cy="0"/>
          </a:xfrm>
          <a:prstGeom prst="line">
            <a:avLst/>
          </a:prstGeom>
          <a:ln w="9525" cmpd="sng">
            <a:solidFill>
              <a:schemeClr val="bg1"/>
            </a:solidFill>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87715086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Blank White">
    <p:bg>
      <p:bgPr>
        <a:solidFill>
          <a:schemeClr val="bg1"/>
        </a:solidFill>
        <a:effectLst/>
      </p:bgPr>
    </p:b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28859CC-B640-4DB3-BB6F-301CDED75AAD}" type="datetimeFigureOut">
              <a:rPr lang="sv-SE" smtClean="0"/>
              <a:t>2019-01-25</a:t>
            </a:fld>
            <a:endParaRPr lang="sv-SE"/>
          </a:p>
        </p:txBody>
      </p:sp>
      <p:sp>
        <p:nvSpPr>
          <p:cNvPr id="3" name="Footer Placeholder 2"/>
          <p:cNvSpPr>
            <a:spLocks noGrp="1"/>
          </p:cNvSpPr>
          <p:nvPr>
            <p:ph type="ftr" sz="quarter" idx="11"/>
          </p:nvPr>
        </p:nvSpPr>
        <p:spPr/>
        <p:txBody>
          <a:bodyPr/>
          <a:lstStyle/>
          <a:p>
            <a:endParaRPr lang="sv-SE"/>
          </a:p>
        </p:txBody>
      </p:sp>
      <p:sp>
        <p:nvSpPr>
          <p:cNvPr id="4" name="Slide Number Placeholder 3"/>
          <p:cNvSpPr>
            <a:spLocks noGrp="1"/>
          </p:cNvSpPr>
          <p:nvPr>
            <p:ph type="sldNum" sz="quarter" idx="12"/>
          </p:nvPr>
        </p:nvSpPr>
        <p:spPr/>
        <p:txBody>
          <a:bodyPr/>
          <a:lstStyle/>
          <a:p>
            <a:fld id="{50AA12D1-4D5F-4C8C-82B1-BE6DCCEF57B9}" type="slidenum">
              <a:rPr lang="sv-SE" smtClean="0"/>
              <a:t>‹#›</a:t>
            </a:fld>
            <a:endParaRPr lang="sv-SE"/>
          </a:p>
        </p:txBody>
      </p:sp>
      <p:cxnSp>
        <p:nvCxnSpPr>
          <p:cNvPr id="7" name="Rak 7"/>
          <p:cNvCxnSpPr/>
          <p:nvPr userDrawn="1"/>
        </p:nvCxnSpPr>
        <p:spPr>
          <a:xfrm>
            <a:off x="520700" y="6566233"/>
            <a:ext cx="8957023" cy="0"/>
          </a:xfrm>
          <a:prstGeom prst="line">
            <a:avLst/>
          </a:prstGeom>
          <a:ln w="9525" cmpd="sng">
            <a:solidFill>
              <a:schemeClr val="tx1"/>
            </a:solidFill>
          </a:ln>
          <a:effectLst/>
        </p:spPr>
        <p:style>
          <a:lnRef idx="2">
            <a:schemeClr val="accent1"/>
          </a:lnRef>
          <a:fillRef idx="0">
            <a:schemeClr val="accent1"/>
          </a:fillRef>
          <a:effectRef idx="1">
            <a:schemeClr val="accent1"/>
          </a:effectRef>
          <a:fontRef idx="minor">
            <a:schemeClr val="tx1"/>
          </a:fontRef>
        </p:style>
      </p:cxnSp>
      <p:pic>
        <p:nvPicPr>
          <p:cNvPr id="10" name="Bildobjekt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788258" y="6361859"/>
            <a:ext cx="2022742" cy="319177"/>
          </a:xfrm>
          <a:prstGeom prst="rect">
            <a:avLst/>
          </a:prstGeom>
        </p:spPr>
      </p:pic>
    </p:spTree>
    <p:extLst>
      <p:ext uri="{BB962C8B-B14F-4D97-AF65-F5344CB8AC3E}">
        <p14:creationId xmlns:p14="http://schemas.microsoft.com/office/powerpoint/2010/main" val="319627342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Picture with border">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520700" y="476093"/>
            <a:ext cx="11132232" cy="5369844"/>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v-SE"/>
          </a:p>
        </p:txBody>
      </p:sp>
      <p:sp>
        <p:nvSpPr>
          <p:cNvPr id="5" name="Date Placeholder 4"/>
          <p:cNvSpPr>
            <a:spLocks noGrp="1"/>
          </p:cNvSpPr>
          <p:nvPr>
            <p:ph type="dt" sz="half" idx="10"/>
          </p:nvPr>
        </p:nvSpPr>
        <p:spPr/>
        <p:txBody>
          <a:bodyPr/>
          <a:lstStyle/>
          <a:p>
            <a:fld id="{428859CC-B640-4DB3-BB6F-301CDED75AAD}" type="datetimeFigureOut">
              <a:rPr lang="sv-SE" smtClean="0"/>
              <a:t>2019-01-25</a:t>
            </a:fld>
            <a:endParaRPr lang="sv-SE"/>
          </a:p>
        </p:txBody>
      </p:sp>
      <p:sp>
        <p:nvSpPr>
          <p:cNvPr id="6" name="Footer Placeholder 5"/>
          <p:cNvSpPr>
            <a:spLocks noGrp="1"/>
          </p:cNvSpPr>
          <p:nvPr>
            <p:ph type="ftr" sz="quarter" idx="11"/>
          </p:nvPr>
        </p:nvSpPr>
        <p:spPr/>
        <p:txBody>
          <a:bodyPr/>
          <a:lstStyle/>
          <a:p>
            <a:endParaRPr lang="sv-SE"/>
          </a:p>
        </p:txBody>
      </p:sp>
      <p:sp>
        <p:nvSpPr>
          <p:cNvPr id="7" name="Slide Number Placeholder 6"/>
          <p:cNvSpPr>
            <a:spLocks noGrp="1"/>
          </p:cNvSpPr>
          <p:nvPr>
            <p:ph type="sldNum" sz="quarter" idx="12"/>
          </p:nvPr>
        </p:nvSpPr>
        <p:spPr/>
        <p:txBody>
          <a:bodyPr/>
          <a:lstStyle/>
          <a:p>
            <a:fld id="{50AA12D1-4D5F-4C8C-82B1-BE6DCCEF57B9}" type="slidenum">
              <a:rPr lang="sv-SE" smtClean="0"/>
              <a:t>‹#›</a:t>
            </a:fld>
            <a:endParaRPr lang="sv-SE"/>
          </a:p>
        </p:txBody>
      </p:sp>
      <p:cxnSp>
        <p:nvCxnSpPr>
          <p:cNvPr id="11" name="Rak 7"/>
          <p:cNvCxnSpPr/>
          <p:nvPr userDrawn="1"/>
        </p:nvCxnSpPr>
        <p:spPr>
          <a:xfrm>
            <a:off x="520700" y="6566233"/>
            <a:ext cx="8957023" cy="0"/>
          </a:xfrm>
          <a:prstGeom prst="line">
            <a:avLst/>
          </a:prstGeom>
          <a:ln w="9525" cmpd="sng">
            <a:solidFill>
              <a:schemeClr val="bg1"/>
            </a:solidFill>
          </a:ln>
          <a:effectLst/>
        </p:spPr>
        <p:style>
          <a:lnRef idx="2">
            <a:schemeClr val="accent1"/>
          </a:lnRef>
          <a:fillRef idx="0">
            <a:schemeClr val="accent1"/>
          </a:fillRef>
          <a:effectRef idx="1">
            <a:schemeClr val="accent1"/>
          </a:effectRef>
          <a:fontRef idx="minor">
            <a:schemeClr val="tx1"/>
          </a:fontRef>
        </p:style>
      </p:cxnSp>
      <p:pic>
        <p:nvPicPr>
          <p:cNvPr id="12" name="Bildobjekt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788258" y="6361859"/>
            <a:ext cx="2022742" cy="319178"/>
          </a:xfrm>
          <a:prstGeom prst="rect">
            <a:avLst/>
          </a:prstGeom>
        </p:spPr>
      </p:pic>
    </p:spTree>
    <p:extLst>
      <p:ext uri="{BB962C8B-B14F-4D97-AF65-F5344CB8AC3E}">
        <p14:creationId xmlns:p14="http://schemas.microsoft.com/office/powerpoint/2010/main" val="46065799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Picture with border White">
    <p:bg>
      <p:bgPr>
        <a:solidFill>
          <a:schemeClr val="bg1"/>
        </a:solidFill>
        <a:effectLst/>
      </p:bgPr>
    </p:bg>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520700" y="476093"/>
            <a:ext cx="11132232" cy="5369844"/>
          </a:xfrm>
        </p:spPr>
        <p:txBody>
          <a:bodyPr/>
          <a:lstStyle>
            <a:lvl1pPr marL="0" indent="0">
              <a:buNone/>
              <a:defRPr sz="3200">
                <a:solidFill>
                  <a:schemeClr val="tx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v-SE" dirty="0"/>
          </a:p>
        </p:txBody>
      </p:sp>
      <p:sp>
        <p:nvSpPr>
          <p:cNvPr id="5" name="Date Placeholder 4"/>
          <p:cNvSpPr>
            <a:spLocks noGrp="1"/>
          </p:cNvSpPr>
          <p:nvPr>
            <p:ph type="dt" sz="half" idx="10"/>
          </p:nvPr>
        </p:nvSpPr>
        <p:spPr/>
        <p:txBody>
          <a:bodyPr/>
          <a:lstStyle/>
          <a:p>
            <a:fld id="{428859CC-B640-4DB3-BB6F-301CDED75AAD}" type="datetimeFigureOut">
              <a:rPr lang="sv-SE" smtClean="0"/>
              <a:t>2019-01-25</a:t>
            </a:fld>
            <a:endParaRPr lang="sv-SE"/>
          </a:p>
        </p:txBody>
      </p:sp>
      <p:sp>
        <p:nvSpPr>
          <p:cNvPr id="6" name="Footer Placeholder 5"/>
          <p:cNvSpPr>
            <a:spLocks noGrp="1"/>
          </p:cNvSpPr>
          <p:nvPr>
            <p:ph type="ftr" sz="quarter" idx="11"/>
          </p:nvPr>
        </p:nvSpPr>
        <p:spPr/>
        <p:txBody>
          <a:bodyPr/>
          <a:lstStyle/>
          <a:p>
            <a:endParaRPr lang="sv-SE"/>
          </a:p>
        </p:txBody>
      </p:sp>
      <p:sp>
        <p:nvSpPr>
          <p:cNvPr id="7" name="Slide Number Placeholder 6"/>
          <p:cNvSpPr>
            <a:spLocks noGrp="1"/>
          </p:cNvSpPr>
          <p:nvPr>
            <p:ph type="sldNum" sz="quarter" idx="12"/>
          </p:nvPr>
        </p:nvSpPr>
        <p:spPr/>
        <p:txBody>
          <a:bodyPr/>
          <a:lstStyle/>
          <a:p>
            <a:fld id="{50AA12D1-4D5F-4C8C-82B1-BE6DCCEF57B9}" type="slidenum">
              <a:rPr lang="sv-SE" smtClean="0"/>
              <a:t>‹#›</a:t>
            </a:fld>
            <a:endParaRPr lang="sv-SE"/>
          </a:p>
        </p:txBody>
      </p:sp>
      <p:cxnSp>
        <p:nvCxnSpPr>
          <p:cNvPr id="8" name="Rak 7"/>
          <p:cNvCxnSpPr/>
          <p:nvPr userDrawn="1"/>
        </p:nvCxnSpPr>
        <p:spPr>
          <a:xfrm>
            <a:off x="520700" y="6566233"/>
            <a:ext cx="8957023" cy="0"/>
          </a:xfrm>
          <a:prstGeom prst="line">
            <a:avLst/>
          </a:prstGeom>
          <a:ln w="9525" cmpd="sng">
            <a:solidFill>
              <a:schemeClr val="tx1"/>
            </a:solidFill>
          </a:ln>
          <a:effectLst/>
        </p:spPr>
        <p:style>
          <a:lnRef idx="2">
            <a:schemeClr val="accent1"/>
          </a:lnRef>
          <a:fillRef idx="0">
            <a:schemeClr val="accent1"/>
          </a:fillRef>
          <a:effectRef idx="1">
            <a:schemeClr val="accent1"/>
          </a:effectRef>
          <a:fontRef idx="minor">
            <a:schemeClr val="tx1"/>
          </a:fontRef>
        </p:style>
      </p:cxnSp>
      <p:pic>
        <p:nvPicPr>
          <p:cNvPr id="11" name="Bildobjekt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788258" y="6361859"/>
            <a:ext cx="2022742" cy="319177"/>
          </a:xfrm>
          <a:prstGeom prst="rect">
            <a:avLst/>
          </a:prstGeom>
        </p:spPr>
      </p:pic>
    </p:spTree>
    <p:extLst>
      <p:ext uri="{BB962C8B-B14F-4D97-AF65-F5344CB8AC3E}">
        <p14:creationId xmlns:p14="http://schemas.microsoft.com/office/powerpoint/2010/main" val="2548947274"/>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Picture without border">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0" y="0"/>
            <a:ext cx="12192000" cy="5845937"/>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v-SE"/>
          </a:p>
        </p:txBody>
      </p:sp>
      <p:sp>
        <p:nvSpPr>
          <p:cNvPr id="5" name="Date Placeholder 4"/>
          <p:cNvSpPr>
            <a:spLocks noGrp="1"/>
          </p:cNvSpPr>
          <p:nvPr>
            <p:ph type="dt" sz="half" idx="10"/>
          </p:nvPr>
        </p:nvSpPr>
        <p:spPr/>
        <p:txBody>
          <a:bodyPr/>
          <a:lstStyle/>
          <a:p>
            <a:fld id="{428859CC-B640-4DB3-BB6F-301CDED75AAD}" type="datetimeFigureOut">
              <a:rPr lang="sv-SE" smtClean="0"/>
              <a:t>2019-01-25</a:t>
            </a:fld>
            <a:endParaRPr lang="sv-SE"/>
          </a:p>
        </p:txBody>
      </p:sp>
      <p:sp>
        <p:nvSpPr>
          <p:cNvPr id="6" name="Footer Placeholder 5"/>
          <p:cNvSpPr>
            <a:spLocks noGrp="1"/>
          </p:cNvSpPr>
          <p:nvPr>
            <p:ph type="ftr" sz="quarter" idx="11"/>
          </p:nvPr>
        </p:nvSpPr>
        <p:spPr/>
        <p:txBody>
          <a:bodyPr/>
          <a:lstStyle/>
          <a:p>
            <a:endParaRPr lang="sv-SE"/>
          </a:p>
        </p:txBody>
      </p:sp>
      <p:sp>
        <p:nvSpPr>
          <p:cNvPr id="7" name="Slide Number Placeholder 6"/>
          <p:cNvSpPr>
            <a:spLocks noGrp="1"/>
          </p:cNvSpPr>
          <p:nvPr>
            <p:ph type="sldNum" sz="quarter" idx="12"/>
          </p:nvPr>
        </p:nvSpPr>
        <p:spPr/>
        <p:txBody>
          <a:bodyPr/>
          <a:lstStyle/>
          <a:p>
            <a:fld id="{50AA12D1-4D5F-4C8C-82B1-BE6DCCEF57B9}" type="slidenum">
              <a:rPr lang="sv-SE" smtClean="0"/>
              <a:t>‹#›</a:t>
            </a:fld>
            <a:endParaRPr lang="sv-SE"/>
          </a:p>
        </p:txBody>
      </p:sp>
      <p:cxnSp>
        <p:nvCxnSpPr>
          <p:cNvPr id="11" name="Rak 7"/>
          <p:cNvCxnSpPr/>
          <p:nvPr userDrawn="1"/>
        </p:nvCxnSpPr>
        <p:spPr>
          <a:xfrm>
            <a:off x="520700" y="6566233"/>
            <a:ext cx="8957023" cy="0"/>
          </a:xfrm>
          <a:prstGeom prst="line">
            <a:avLst/>
          </a:prstGeom>
          <a:ln w="9525" cmpd="sng">
            <a:solidFill>
              <a:schemeClr val="bg1"/>
            </a:solidFill>
          </a:ln>
          <a:effectLst/>
        </p:spPr>
        <p:style>
          <a:lnRef idx="2">
            <a:schemeClr val="accent1"/>
          </a:lnRef>
          <a:fillRef idx="0">
            <a:schemeClr val="accent1"/>
          </a:fillRef>
          <a:effectRef idx="1">
            <a:schemeClr val="accent1"/>
          </a:effectRef>
          <a:fontRef idx="minor">
            <a:schemeClr val="tx1"/>
          </a:fontRef>
        </p:style>
      </p:cxnSp>
      <p:pic>
        <p:nvPicPr>
          <p:cNvPr id="12" name="Bildobjekt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788258" y="6361859"/>
            <a:ext cx="2022742" cy="319178"/>
          </a:xfrm>
          <a:prstGeom prst="rect">
            <a:avLst/>
          </a:prstGeom>
        </p:spPr>
      </p:pic>
    </p:spTree>
    <p:extLst>
      <p:ext uri="{BB962C8B-B14F-4D97-AF65-F5344CB8AC3E}">
        <p14:creationId xmlns:p14="http://schemas.microsoft.com/office/powerpoint/2010/main" val="67454950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Picture without border White">
    <p:bg>
      <p:bgPr>
        <a:solidFill>
          <a:schemeClr val="bg1"/>
        </a:solidFill>
        <a:effectLst/>
      </p:bgPr>
    </p:bg>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0" y="0"/>
            <a:ext cx="12192000" cy="5845937"/>
          </a:xfrm>
        </p:spPr>
        <p:txBody>
          <a:bodyPr/>
          <a:lstStyle>
            <a:lvl1pPr marL="0" indent="0">
              <a:buNone/>
              <a:defRPr sz="3200">
                <a:solidFill>
                  <a:schemeClr val="tx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v-SE" dirty="0"/>
          </a:p>
        </p:txBody>
      </p:sp>
      <p:sp>
        <p:nvSpPr>
          <p:cNvPr id="5" name="Date Placeholder 4"/>
          <p:cNvSpPr>
            <a:spLocks noGrp="1"/>
          </p:cNvSpPr>
          <p:nvPr>
            <p:ph type="dt" sz="half" idx="10"/>
          </p:nvPr>
        </p:nvSpPr>
        <p:spPr/>
        <p:txBody>
          <a:bodyPr/>
          <a:lstStyle/>
          <a:p>
            <a:fld id="{428859CC-B640-4DB3-BB6F-301CDED75AAD}" type="datetimeFigureOut">
              <a:rPr lang="sv-SE" smtClean="0"/>
              <a:t>2019-01-25</a:t>
            </a:fld>
            <a:endParaRPr lang="sv-SE"/>
          </a:p>
        </p:txBody>
      </p:sp>
      <p:sp>
        <p:nvSpPr>
          <p:cNvPr id="6" name="Footer Placeholder 5"/>
          <p:cNvSpPr>
            <a:spLocks noGrp="1"/>
          </p:cNvSpPr>
          <p:nvPr>
            <p:ph type="ftr" sz="quarter" idx="11"/>
          </p:nvPr>
        </p:nvSpPr>
        <p:spPr/>
        <p:txBody>
          <a:bodyPr/>
          <a:lstStyle/>
          <a:p>
            <a:endParaRPr lang="sv-SE"/>
          </a:p>
        </p:txBody>
      </p:sp>
      <p:sp>
        <p:nvSpPr>
          <p:cNvPr id="7" name="Slide Number Placeholder 6"/>
          <p:cNvSpPr>
            <a:spLocks noGrp="1"/>
          </p:cNvSpPr>
          <p:nvPr>
            <p:ph type="sldNum" sz="quarter" idx="12"/>
          </p:nvPr>
        </p:nvSpPr>
        <p:spPr/>
        <p:txBody>
          <a:bodyPr/>
          <a:lstStyle/>
          <a:p>
            <a:fld id="{50AA12D1-4D5F-4C8C-82B1-BE6DCCEF57B9}" type="slidenum">
              <a:rPr lang="sv-SE" smtClean="0"/>
              <a:t>‹#›</a:t>
            </a:fld>
            <a:endParaRPr lang="sv-SE"/>
          </a:p>
        </p:txBody>
      </p:sp>
      <p:cxnSp>
        <p:nvCxnSpPr>
          <p:cNvPr id="8" name="Rak 7"/>
          <p:cNvCxnSpPr/>
          <p:nvPr userDrawn="1"/>
        </p:nvCxnSpPr>
        <p:spPr>
          <a:xfrm>
            <a:off x="520700" y="6566233"/>
            <a:ext cx="8957023" cy="0"/>
          </a:xfrm>
          <a:prstGeom prst="line">
            <a:avLst/>
          </a:prstGeom>
          <a:ln w="9525" cmpd="sng">
            <a:solidFill>
              <a:schemeClr val="tx1"/>
            </a:solidFill>
          </a:ln>
          <a:effectLst/>
        </p:spPr>
        <p:style>
          <a:lnRef idx="2">
            <a:schemeClr val="accent1"/>
          </a:lnRef>
          <a:fillRef idx="0">
            <a:schemeClr val="accent1"/>
          </a:fillRef>
          <a:effectRef idx="1">
            <a:schemeClr val="accent1"/>
          </a:effectRef>
          <a:fontRef idx="minor">
            <a:schemeClr val="tx1"/>
          </a:fontRef>
        </p:style>
      </p:cxnSp>
      <p:pic>
        <p:nvPicPr>
          <p:cNvPr id="11" name="Bildobjekt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788258" y="6361859"/>
            <a:ext cx="2022742" cy="319177"/>
          </a:xfrm>
          <a:prstGeom prst="rect">
            <a:avLst/>
          </a:prstGeom>
        </p:spPr>
      </p:pic>
    </p:spTree>
    <p:extLst>
      <p:ext uri="{BB962C8B-B14F-4D97-AF65-F5344CB8AC3E}">
        <p14:creationId xmlns:p14="http://schemas.microsoft.com/office/powerpoint/2010/main" val="19818297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tart Orange">
    <p:bg>
      <p:bgPr>
        <a:solidFill>
          <a:srgbClr val="FFB500"/>
        </a:solidFill>
        <a:effectLst/>
      </p:bgPr>
    </p:bg>
    <p:spTree>
      <p:nvGrpSpPr>
        <p:cNvPr id="1" name=""/>
        <p:cNvGrpSpPr/>
        <p:nvPr/>
      </p:nvGrpSpPr>
      <p:grpSpPr>
        <a:xfrm>
          <a:off x="0" y="0"/>
          <a:ext cx="0" cy="0"/>
          <a:chOff x="0" y="0"/>
          <a:chExt cx="0" cy="0"/>
        </a:xfrm>
      </p:grpSpPr>
      <p:sp>
        <p:nvSpPr>
          <p:cNvPr id="35" name="Title 1"/>
          <p:cNvSpPr>
            <a:spLocks noGrp="1"/>
          </p:cNvSpPr>
          <p:nvPr>
            <p:ph type="ctrTitle" hasCustomPrompt="1"/>
          </p:nvPr>
        </p:nvSpPr>
        <p:spPr>
          <a:xfrm>
            <a:off x="408079" y="1122363"/>
            <a:ext cx="11501792" cy="2387600"/>
          </a:xfrm>
        </p:spPr>
        <p:txBody>
          <a:bodyPr anchor="b"/>
          <a:lstStyle>
            <a:lvl1pPr algn="l">
              <a:defRPr sz="6000" cap="all" baseline="0">
                <a:solidFill>
                  <a:schemeClr val="tx1"/>
                </a:solidFill>
              </a:defRPr>
            </a:lvl1pPr>
          </a:lstStyle>
          <a:p>
            <a:r>
              <a:rPr lang="en-US" dirty="0"/>
              <a:t>CLICK TO EDIT MASTER TITLE STYLE</a:t>
            </a:r>
            <a:endParaRPr lang="sv-SE" dirty="0"/>
          </a:p>
        </p:txBody>
      </p:sp>
      <p:sp>
        <p:nvSpPr>
          <p:cNvPr id="36" name="Subtitle 2"/>
          <p:cNvSpPr>
            <a:spLocks noGrp="1"/>
          </p:cNvSpPr>
          <p:nvPr>
            <p:ph type="subTitle" idx="1"/>
          </p:nvPr>
        </p:nvSpPr>
        <p:spPr>
          <a:xfrm>
            <a:off x="408079" y="3602038"/>
            <a:ext cx="11501792" cy="1655762"/>
          </a:xfrm>
        </p:spPr>
        <p:txBody>
          <a:bodyPr/>
          <a:lstStyle>
            <a:lvl1pPr marL="0" indent="0" algn="l">
              <a:buNone/>
              <a:defRPr sz="24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endParaRPr lang="sv-SE" dirty="0"/>
          </a:p>
        </p:txBody>
      </p:sp>
      <p:cxnSp>
        <p:nvCxnSpPr>
          <p:cNvPr id="37" name="Rak 6"/>
          <p:cNvCxnSpPr/>
          <p:nvPr userDrawn="1"/>
        </p:nvCxnSpPr>
        <p:spPr>
          <a:xfrm>
            <a:off x="520700" y="475096"/>
            <a:ext cx="11389171" cy="0"/>
          </a:xfrm>
          <a:prstGeom prst="line">
            <a:avLst/>
          </a:prstGeom>
          <a:ln w="9525" cmpd="sng">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30" name="Rak 7"/>
          <p:cNvCxnSpPr/>
          <p:nvPr userDrawn="1"/>
        </p:nvCxnSpPr>
        <p:spPr>
          <a:xfrm>
            <a:off x="520700" y="6566233"/>
            <a:ext cx="8957023" cy="0"/>
          </a:xfrm>
          <a:prstGeom prst="line">
            <a:avLst/>
          </a:prstGeom>
          <a:ln w="9525" cmpd="sng">
            <a:solidFill>
              <a:schemeClr val="tx1"/>
            </a:solidFill>
          </a:ln>
          <a:effectLst/>
        </p:spPr>
        <p:style>
          <a:lnRef idx="2">
            <a:schemeClr val="accent1"/>
          </a:lnRef>
          <a:fillRef idx="0">
            <a:schemeClr val="accent1"/>
          </a:fillRef>
          <a:effectRef idx="1">
            <a:schemeClr val="accent1"/>
          </a:effectRef>
          <a:fontRef idx="minor">
            <a:schemeClr val="tx1"/>
          </a:fontRef>
        </p:style>
      </p:cxnSp>
      <p:pic>
        <p:nvPicPr>
          <p:cNvPr id="31" name="Bildobjekt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788258" y="6361859"/>
            <a:ext cx="2022742" cy="319177"/>
          </a:xfrm>
          <a:prstGeom prst="rect">
            <a:avLst/>
          </a:prstGeom>
        </p:spPr>
      </p:pic>
    </p:spTree>
    <p:extLst>
      <p:ext uri="{BB962C8B-B14F-4D97-AF65-F5344CB8AC3E}">
        <p14:creationId xmlns:p14="http://schemas.microsoft.com/office/powerpoint/2010/main" val="34557548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Start White">
    <p:bg>
      <p:bgPr>
        <a:solidFill>
          <a:schemeClr val="bg1"/>
        </a:solidFill>
        <a:effectLst/>
      </p:bgPr>
    </p:bg>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428859CC-B640-4DB3-BB6F-301CDED75AAD}" type="datetimeFigureOut">
              <a:rPr lang="sv-SE" smtClean="0"/>
              <a:t>2019-01-25</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50AA12D1-4D5F-4C8C-82B1-BE6DCCEF57B9}" type="slidenum">
              <a:rPr lang="sv-SE" smtClean="0"/>
              <a:t>‹#›</a:t>
            </a:fld>
            <a:endParaRPr lang="sv-SE"/>
          </a:p>
        </p:txBody>
      </p:sp>
      <p:sp>
        <p:nvSpPr>
          <p:cNvPr id="32" name="Title 1"/>
          <p:cNvSpPr>
            <a:spLocks noGrp="1"/>
          </p:cNvSpPr>
          <p:nvPr>
            <p:ph type="ctrTitle" hasCustomPrompt="1"/>
          </p:nvPr>
        </p:nvSpPr>
        <p:spPr>
          <a:xfrm>
            <a:off x="408079" y="1122363"/>
            <a:ext cx="11501792" cy="2387600"/>
          </a:xfrm>
        </p:spPr>
        <p:txBody>
          <a:bodyPr anchor="b"/>
          <a:lstStyle>
            <a:lvl1pPr algn="l">
              <a:defRPr sz="6000" cap="all" baseline="0">
                <a:solidFill>
                  <a:srgbClr val="787878"/>
                </a:solidFill>
              </a:defRPr>
            </a:lvl1pPr>
          </a:lstStyle>
          <a:p>
            <a:r>
              <a:rPr lang="en-US" dirty="0"/>
              <a:t>CLICK TO EDIT MASTER TITLE STYLE</a:t>
            </a:r>
            <a:endParaRPr lang="sv-SE" dirty="0"/>
          </a:p>
        </p:txBody>
      </p:sp>
      <p:sp>
        <p:nvSpPr>
          <p:cNvPr id="33" name="Subtitle 2"/>
          <p:cNvSpPr>
            <a:spLocks noGrp="1"/>
          </p:cNvSpPr>
          <p:nvPr>
            <p:ph type="subTitle" idx="1"/>
          </p:nvPr>
        </p:nvSpPr>
        <p:spPr>
          <a:xfrm>
            <a:off x="408079" y="3602038"/>
            <a:ext cx="11501792" cy="1655762"/>
          </a:xfrm>
        </p:spPr>
        <p:txBody>
          <a:bodyPr/>
          <a:lstStyle>
            <a:lvl1pPr marL="0" indent="0" algn="l">
              <a:buNone/>
              <a:defRPr sz="2400">
                <a:solidFill>
                  <a:srgbClr val="787878"/>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endParaRPr lang="sv-SE" dirty="0"/>
          </a:p>
        </p:txBody>
      </p:sp>
      <p:cxnSp>
        <p:nvCxnSpPr>
          <p:cNvPr id="37" name="Rak 6"/>
          <p:cNvCxnSpPr/>
          <p:nvPr userDrawn="1"/>
        </p:nvCxnSpPr>
        <p:spPr>
          <a:xfrm>
            <a:off x="520700" y="475096"/>
            <a:ext cx="11389171" cy="0"/>
          </a:xfrm>
          <a:prstGeom prst="line">
            <a:avLst/>
          </a:prstGeom>
          <a:ln w="9525" cmpd="sng">
            <a:solidFill>
              <a:srgbClr val="787878"/>
            </a:solidFill>
          </a:ln>
          <a:effectLst/>
        </p:spPr>
        <p:style>
          <a:lnRef idx="2">
            <a:schemeClr val="accent1"/>
          </a:lnRef>
          <a:fillRef idx="0">
            <a:schemeClr val="accent1"/>
          </a:fillRef>
          <a:effectRef idx="1">
            <a:schemeClr val="accent1"/>
          </a:effectRef>
          <a:fontRef idx="minor">
            <a:schemeClr val="tx1"/>
          </a:fontRef>
        </p:style>
      </p:cxnSp>
      <p:cxnSp>
        <p:nvCxnSpPr>
          <p:cNvPr id="10" name="Rak 7"/>
          <p:cNvCxnSpPr/>
          <p:nvPr userDrawn="1"/>
        </p:nvCxnSpPr>
        <p:spPr>
          <a:xfrm>
            <a:off x="520700" y="6566233"/>
            <a:ext cx="8957023" cy="0"/>
          </a:xfrm>
          <a:prstGeom prst="line">
            <a:avLst/>
          </a:prstGeom>
          <a:ln w="9525" cmpd="sng">
            <a:solidFill>
              <a:schemeClr val="tx1"/>
            </a:solidFill>
          </a:ln>
          <a:effectLst/>
        </p:spPr>
        <p:style>
          <a:lnRef idx="2">
            <a:schemeClr val="accent1"/>
          </a:lnRef>
          <a:fillRef idx="0">
            <a:schemeClr val="accent1"/>
          </a:fillRef>
          <a:effectRef idx="1">
            <a:schemeClr val="accent1"/>
          </a:effectRef>
          <a:fontRef idx="minor">
            <a:schemeClr val="tx1"/>
          </a:fontRef>
        </p:style>
      </p:cxnSp>
      <p:pic>
        <p:nvPicPr>
          <p:cNvPr id="11" name="Bildobjekt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788258" y="6361859"/>
            <a:ext cx="2022742" cy="319177"/>
          </a:xfrm>
          <a:prstGeom prst="rect">
            <a:avLst/>
          </a:prstGeom>
        </p:spPr>
      </p:pic>
    </p:spTree>
    <p:extLst>
      <p:ext uri="{BB962C8B-B14F-4D97-AF65-F5344CB8AC3E}">
        <p14:creationId xmlns:p14="http://schemas.microsoft.com/office/powerpoint/2010/main" val="11010849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Start Blue">
    <p:bg>
      <p:bgPr>
        <a:solidFill>
          <a:srgbClr val="003865"/>
        </a:solidFill>
        <a:effectLst/>
      </p:bgPr>
    </p:bg>
    <p:spTree>
      <p:nvGrpSpPr>
        <p:cNvPr id="1" name=""/>
        <p:cNvGrpSpPr/>
        <p:nvPr/>
      </p:nvGrpSpPr>
      <p:grpSpPr>
        <a:xfrm>
          <a:off x="0" y="0"/>
          <a:ext cx="0" cy="0"/>
          <a:chOff x="0" y="0"/>
          <a:chExt cx="0" cy="0"/>
        </a:xfrm>
      </p:grpSpPr>
      <p:sp>
        <p:nvSpPr>
          <p:cNvPr id="8" name="Title 1"/>
          <p:cNvSpPr>
            <a:spLocks noGrp="1"/>
          </p:cNvSpPr>
          <p:nvPr>
            <p:ph type="ctrTitle" hasCustomPrompt="1"/>
          </p:nvPr>
        </p:nvSpPr>
        <p:spPr>
          <a:xfrm>
            <a:off x="408079" y="1122363"/>
            <a:ext cx="11501792" cy="2387600"/>
          </a:xfrm>
        </p:spPr>
        <p:txBody>
          <a:bodyPr anchor="b"/>
          <a:lstStyle>
            <a:lvl1pPr algn="l">
              <a:defRPr sz="6000" cap="all" baseline="0"/>
            </a:lvl1pPr>
          </a:lstStyle>
          <a:p>
            <a:r>
              <a:rPr lang="en-US" dirty="0"/>
              <a:t>CLICK TO EDIT MASTER TITLE STYLE</a:t>
            </a:r>
            <a:endParaRPr lang="sv-SE" dirty="0"/>
          </a:p>
        </p:txBody>
      </p:sp>
      <p:sp>
        <p:nvSpPr>
          <p:cNvPr id="9" name="Subtitle 2"/>
          <p:cNvSpPr>
            <a:spLocks noGrp="1"/>
          </p:cNvSpPr>
          <p:nvPr>
            <p:ph type="subTitle" idx="1"/>
          </p:nvPr>
        </p:nvSpPr>
        <p:spPr>
          <a:xfrm>
            <a:off x="408079" y="3602038"/>
            <a:ext cx="11501792" cy="1655762"/>
          </a:xfrm>
        </p:spPr>
        <p:txBody>
          <a:bodyPr/>
          <a:lstStyle>
            <a:lvl1pPr marL="0" indent="0" algn="l">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endParaRPr lang="sv-SE" dirty="0"/>
          </a:p>
        </p:txBody>
      </p:sp>
      <p:sp>
        <p:nvSpPr>
          <p:cNvPr id="10" name="Date Placeholder 3"/>
          <p:cNvSpPr>
            <a:spLocks noGrp="1"/>
          </p:cNvSpPr>
          <p:nvPr>
            <p:ph type="dt" sz="half" idx="10"/>
          </p:nvPr>
        </p:nvSpPr>
        <p:spPr>
          <a:xfrm>
            <a:off x="838200" y="6356350"/>
            <a:ext cx="2743200" cy="365125"/>
          </a:xfrm>
        </p:spPr>
        <p:txBody>
          <a:bodyPr/>
          <a:lstStyle/>
          <a:p>
            <a:fld id="{428859CC-B640-4DB3-BB6F-301CDED75AAD}" type="datetimeFigureOut">
              <a:rPr lang="sv-SE" smtClean="0"/>
              <a:t>2019-01-25</a:t>
            </a:fld>
            <a:endParaRPr lang="sv-SE"/>
          </a:p>
        </p:txBody>
      </p:sp>
      <p:sp>
        <p:nvSpPr>
          <p:cNvPr id="11" name="Footer Placeholder 4"/>
          <p:cNvSpPr>
            <a:spLocks noGrp="1"/>
          </p:cNvSpPr>
          <p:nvPr>
            <p:ph type="ftr" sz="quarter" idx="11"/>
          </p:nvPr>
        </p:nvSpPr>
        <p:spPr>
          <a:xfrm>
            <a:off x="4038600" y="6356350"/>
            <a:ext cx="4114800" cy="365125"/>
          </a:xfrm>
        </p:spPr>
        <p:txBody>
          <a:bodyPr/>
          <a:lstStyle/>
          <a:p>
            <a:endParaRPr lang="sv-SE"/>
          </a:p>
        </p:txBody>
      </p:sp>
      <p:sp>
        <p:nvSpPr>
          <p:cNvPr id="12" name="Slide Number Placeholder 5"/>
          <p:cNvSpPr>
            <a:spLocks noGrp="1"/>
          </p:cNvSpPr>
          <p:nvPr>
            <p:ph type="sldNum" sz="quarter" idx="12"/>
          </p:nvPr>
        </p:nvSpPr>
        <p:spPr>
          <a:xfrm>
            <a:off x="8610600" y="6356350"/>
            <a:ext cx="2743200" cy="365125"/>
          </a:xfrm>
        </p:spPr>
        <p:txBody>
          <a:bodyPr/>
          <a:lstStyle/>
          <a:p>
            <a:fld id="{50AA12D1-4D5F-4C8C-82B1-BE6DCCEF57B9}" type="slidenum">
              <a:rPr lang="sv-SE" smtClean="0"/>
              <a:t>‹#›</a:t>
            </a:fld>
            <a:endParaRPr lang="sv-SE"/>
          </a:p>
        </p:txBody>
      </p:sp>
      <p:cxnSp>
        <p:nvCxnSpPr>
          <p:cNvPr id="16" name="Rak 6"/>
          <p:cNvCxnSpPr/>
          <p:nvPr userDrawn="1"/>
        </p:nvCxnSpPr>
        <p:spPr>
          <a:xfrm>
            <a:off x="520700" y="475096"/>
            <a:ext cx="11389171" cy="0"/>
          </a:xfrm>
          <a:prstGeom prst="line">
            <a:avLst/>
          </a:prstGeom>
          <a:ln w="9525" cmpd="sng">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17" name="Rak 7"/>
          <p:cNvCxnSpPr/>
          <p:nvPr userDrawn="1"/>
        </p:nvCxnSpPr>
        <p:spPr>
          <a:xfrm>
            <a:off x="520700" y="6566233"/>
            <a:ext cx="8957023" cy="0"/>
          </a:xfrm>
          <a:prstGeom prst="line">
            <a:avLst/>
          </a:prstGeom>
          <a:ln w="9525" cmpd="sng">
            <a:solidFill>
              <a:schemeClr val="bg1"/>
            </a:solidFill>
          </a:ln>
          <a:effectLst/>
        </p:spPr>
        <p:style>
          <a:lnRef idx="2">
            <a:schemeClr val="accent1"/>
          </a:lnRef>
          <a:fillRef idx="0">
            <a:schemeClr val="accent1"/>
          </a:fillRef>
          <a:effectRef idx="1">
            <a:schemeClr val="accent1"/>
          </a:effectRef>
          <a:fontRef idx="minor">
            <a:schemeClr val="tx1"/>
          </a:fontRef>
        </p:style>
      </p:cxnSp>
      <p:pic>
        <p:nvPicPr>
          <p:cNvPr id="18" name="Bildobjekt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788258" y="6361859"/>
            <a:ext cx="2022742" cy="319178"/>
          </a:xfrm>
          <a:prstGeom prst="rect">
            <a:avLst/>
          </a:prstGeom>
        </p:spPr>
      </p:pic>
    </p:spTree>
    <p:extLst>
      <p:ext uri="{BB962C8B-B14F-4D97-AF65-F5344CB8AC3E}">
        <p14:creationId xmlns:p14="http://schemas.microsoft.com/office/powerpoint/2010/main" val="22647910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Start Purple">
    <p:bg>
      <p:bgPr>
        <a:solidFill>
          <a:srgbClr val="961B81"/>
        </a:solidFill>
        <a:effectLst/>
      </p:bgPr>
    </p:bg>
    <p:spTree>
      <p:nvGrpSpPr>
        <p:cNvPr id="1" name=""/>
        <p:cNvGrpSpPr/>
        <p:nvPr/>
      </p:nvGrpSpPr>
      <p:grpSpPr>
        <a:xfrm>
          <a:off x="0" y="0"/>
          <a:ext cx="0" cy="0"/>
          <a:chOff x="0" y="0"/>
          <a:chExt cx="0" cy="0"/>
        </a:xfrm>
      </p:grpSpPr>
      <p:sp>
        <p:nvSpPr>
          <p:cNvPr id="8" name="Title 1"/>
          <p:cNvSpPr>
            <a:spLocks noGrp="1"/>
          </p:cNvSpPr>
          <p:nvPr>
            <p:ph type="ctrTitle" hasCustomPrompt="1"/>
          </p:nvPr>
        </p:nvSpPr>
        <p:spPr>
          <a:xfrm>
            <a:off x="408079" y="1122363"/>
            <a:ext cx="11501792" cy="2387600"/>
          </a:xfrm>
        </p:spPr>
        <p:txBody>
          <a:bodyPr anchor="b"/>
          <a:lstStyle>
            <a:lvl1pPr algn="l">
              <a:defRPr sz="6000" cap="all" baseline="0"/>
            </a:lvl1pPr>
          </a:lstStyle>
          <a:p>
            <a:r>
              <a:rPr lang="en-US" dirty="0"/>
              <a:t>CLICK TO EDIT MASTER TITLE STYLE</a:t>
            </a:r>
            <a:endParaRPr lang="sv-SE" dirty="0"/>
          </a:p>
        </p:txBody>
      </p:sp>
      <p:sp>
        <p:nvSpPr>
          <p:cNvPr id="9" name="Subtitle 2"/>
          <p:cNvSpPr>
            <a:spLocks noGrp="1"/>
          </p:cNvSpPr>
          <p:nvPr>
            <p:ph type="subTitle" idx="1"/>
          </p:nvPr>
        </p:nvSpPr>
        <p:spPr>
          <a:xfrm>
            <a:off x="408079" y="3602038"/>
            <a:ext cx="11501792" cy="1655762"/>
          </a:xfrm>
        </p:spPr>
        <p:txBody>
          <a:bodyPr/>
          <a:lstStyle>
            <a:lvl1pPr marL="0" indent="0" algn="l">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endParaRPr lang="sv-SE" dirty="0"/>
          </a:p>
        </p:txBody>
      </p:sp>
      <p:sp>
        <p:nvSpPr>
          <p:cNvPr id="10" name="Date Placeholder 3"/>
          <p:cNvSpPr>
            <a:spLocks noGrp="1"/>
          </p:cNvSpPr>
          <p:nvPr>
            <p:ph type="dt" sz="half" idx="10"/>
          </p:nvPr>
        </p:nvSpPr>
        <p:spPr>
          <a:xfrm>
            <a:off x="838200" y="6356350"/>
            <a:ext cx="2743200" cy="365125"/>
          </a:xfrm>
        </p:spPr>
        <p:txBody>
          <a:bodyPr/>
          <a:lstStyle/>
          <a:p>
            <a:fld id="{428859CC-B640-4DB3-BB6F-301CDED75AAD}" type="datetimeFigureOut">
              <a:rPr lang="sv-SE" smtClean="0"/>
              <a:t>2019-01-25</a:t>
            </a:fld>
            <a:endParaRPr lang="sv-SE"/>
          </a:p>
        </p:txBody>
      </p:sp>
      <p:sp>
        <p:nvSpPr>
          <p:cNvPr id="11" name="Footer Placeholder 4"/>
          <p:cNvSpPr>
            <a:spLocks noGrp="1"/>
          </p:cNvSpPr>
          <p:nvPr>
            <p:ph type="ftr" sz="quarter" idx="11"/>
          </p:nvPr>
        </p:nvSpPr>
        <p:spPr>
          <a:xfrm>
            <a:off x="4038600" y="6356350"/>
            <a:ext cx="4114800" cy="365125"/>
          </a:xfrm>
        </p:spPr>
        <p:txBody>
          <a:bodyPr/>
          <a:lstStyle/>
          <a:p>
            <a:endParaRPr lang="sv-SE"/>
          </a:p>
        </p:txBody>
      </p:sp>
      <p:sp>
        <p:nvSpPr>
          <p:cNvPr id="12" name="Slide Number Placeholder 5"/>
          <p:cNvSpPr>
            <a:spLocks noGrp="1"/>
          </p:cNvSpPr>
          <p:nvPr>
            <p:ph type="sldNum" sz="quarter" idx="12"/>
          </p:nvPr>
        </p:nvSpPr>
        <p:spPr>
          <a:xfrm>
            <a:off x="8610600" y="6356350"/>
            <a:ext cx="2743200" cy="365125"/>
          </a:xfrm>
        </p:spPr>
        <p:txBody>
          <a:bodyPr/>
          <a:lstStyle/>
          <a:p>
            <a:fld id="{50AA12D1-4D5F-4C8C-82B1-BE6DCCEF57B9}" type="slidenum">
              <a:rPr lang="sv-SE" smtClean="0"/>
              <a:t>‹#›</a:t>
            </a:fld>
            <a:endParaRPr lang="sv-SE"/>
          </a:p>
        </p:txBody>
      </p:sp>
      <p:cxnSp>
        <p:nvCxnSpPr>
          <p:cNvPr id="16" name="Rak 6"/>
          <p:cNvCxnSpPr/>
          <p:nvPr userDrawn="1"/>
        </p:nvCxnSpPr>
        <p:spPr>
          <a:xfrm>
            <a:off x="520700" y="475096"/>
            <a:ext cx="11389171" cy="0"/>
          </a:xfrm>
          <a:prstGeom prst="line">
            <a:avLst/>
          </a:prstGeom>
          <a:ln w="9525" cmpd="sng">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17" name="Rak 7"/>
          <p:cNvCxnSpPr/>
          <p:nvPr userDrawn="1"/>
        </p:nvCxnSpPr>
        <p:spPr>
          <a:xfrm>
            <a:off x="520700" y="6566233"/>
            <a:ext cx="8957023" cy="0"/>
          </a:xfrm>
          <a:prstGeom prst="line">
            <a:avLst/>
          </a:prstGeom>
          <a:ln w="9525" cmpd="sng">
            <a:solidFill>
              <a:schemeClr val="bg1"/>
            </a:solidFill>
          </a:ln>
          <a:effectLst/>
        </p:spPr>
        <p:style>
          <a:lnRef idx="2">
            <a:schemeClr val="accent1"/>
          </a:lnRef>
          <a:fillRef idx="0">
            <a:schemeClr val="accent1"/>
          </a:fillRef>
          <a:effectRef idx="1">
            <a:schemeClr val="accent1"/>
          </a:effectRef>
          <a:fontRef idx="minor">
            <a:schemeClr val="tx1"/>
          </a:fontRef>
        </p:style>
      </p:cxnSp>
      <p:pic>
        <p:nvPicPr>
          <p:cNvPr id="18" name="Bildobjekt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788258" y="6361859"/>
            <a:ext cx="2022742" cy="319178"/>
          </a:xfrm>
          <a:prstGeom prst="rect">
            <a:avLst/>
          </a:prstGeom>
        </p:spPr>
      </p:pic>
    </p:spTree>
    <p:extLst>
      <p:ext uri="{BB962C8B-B14F-4D97-AF65-F5344CB8AC3E}">
        <p14:creationId xmlns:p14="http://schemas.microsoft.com/office/powerpoint/2010/main" val="23781123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cap="all" baseline="0">
                <a:latin typeface="Arial" panose="020B0604020202020204" pitchFamily="34" charset="0"/>
                <a:cs typeface="Arial" panose="020B0604020202020204" pitchFamily="34" charset="0"/>
              </a:defRPr>
            </a:lvl1pPr>
          </a:lstStyle>
          <a:p>
            <a:r>
              <a:rPr lang="en-US" dirty="0"/>
              <a:t>CLICK TO EDIT MASTER TITLE STYLE</a:t>
            </a:r>
            <a:endParaRPr lang="sv-SE" dirty="0"/>
          </a:p>
        </p:txBody>
      </p:sp>
      <p:sp>
        <p:nvSpPr>
          <p:cNvPr id="3" name="Content Placeholder 2"/>
          <p:cNvSpPr>
            <a:spLocks noGrp="1"/>
          </p:cNvSpPr>
          <p:nvPr>
            <p:ph idx="1"/>
          </p:nvPr>
        </p:nvSpPr>
        <p:spPr/>
        <p:txBody>
          <a:bodyPr/>
          <a:lstStyle>
            <a:lvl1pPr>
              <a:defRPr>
                <a:latin typeface="Georgia" panose="02040502050405020303" pitchFamily="18" charset="0"/>
              </a:defRPr>
            </a:lvl1pPr>
            <a:lvl2pPr>
              <a:defRPr>
                <a:latin typeface="Georgia" panose="02040502050405020303" pitchFamily="18" charset="0"/>
              </a:defRPr>
            </a:lvl2pPr>
            <a:lvl3pPr>
              <a:defRPr>
                <a:latin typeface="Georgia" panose="02040502050405020303" pitchFamily="18" charset="0"/>
              </a:defRPr>
            </a:lvl3pPr>
            <a:lvl4pPr>
              <a:defRPr>
                <a:latin typeface="Georgia" panose="02040502050405020303" pitchFamily="18" charset="0"/>
              </a:defRPr>
            </a:lvl4pPr>
            <a:lvl5pPr>
              <a:defRPr>
                <a:latin typeface="Georgia" panose="02040502050405020303" pitchFamily="18"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sv-SE" dirty="0"/>
          </a:p>
        </p:txBody>
      </p:sp>
      <p:sp>
        <p:nvSpPr>
          <p:cNvPr id="4" name="Date Placeholder 3"/>
          <p:cNvSpPr>
            <a:spLocks noGrp="1"/>
          </p:cNvSpPr>
          <p:nvPr>
            <p:ph type="dt" sz="half" idx="10"/>
          </p:nvPr>
        </p:nvSpPr>
        <p:spPr/>
        <p:txBody>
          <a:bodyPr/>
          <a:lstStyle/>
          <a:p>
            <a:fld id="{428859CC-B640-4DB3-BB6F-301CDED75AAD}" type="datetimeFigureOut">
              <a:rPr lang="sv-SE" smtClean="0"/>
              <a:t>2019-01-25</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50AA12D1-4D5F-4C8C-82B1-BE6DCCEF57B9}" type="slidenum">
              <a:rPr lang="sv-SE" smtClean="0"/>
              <a:t>‹#›</a:t>
            </a:fld>
            <a:endParaRPr lang="sv-SE"/>
          </a:p>
        </p:txBody>
      </p:sp>
      <p:cxnSp>
        <p:nvCxnSpPr>
          <p:cNvPr id="10" name="Rak 7"/>
          <p:cNvCxnSpPr/>
          <p:nvPr userDrawn="1"/>
        </p:nvCxnSpPr>
        <p:spPr>
          <a:xfrm>
            <a:off x="520700" y="6566233"/>
            <a:ext cx="8957023" cy="0"/>
          </a:xfrm>
          <a:prstGeom prst="line">
            <a:avLst/>
          </a:prstGeom>
          <a:ln w="9525" cmpd="sng">
            <a:solidFill>
              <a:schemeClr val="bg1"/>
            </a:solidFill>
          </a:ln>
          <a:effectLst/>
        </p:spPr>
        <p:style>
          <a:lnRef idx="2">
            <a:schemeClr val="accent1"/>
          </a:lnRef>
          <a:fillRef idx="0">
            <a:schemeClr val="accent1"/>
          </a:fillRef>
          <a:effectRef idx="1">
            <a:schemeClr val="accent1"/>
          </a:effectRef>
          <a:fontRef idx="minor">
            <a:schemeClr val="tx1"/>
          </a:fontRef>
        </p:style>
      </p:cxnSp>
      <p:pic>
        <p:nvPicPr>
          <p:cNvPr id="11" name="Bildobjekt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788258" y="6361859"/>
            <a:ext cx="2022742" cy="319178"/>
          </a:xfrm>
          <a:prstGeom prst="rect">
            <a:avLst/>
          </a:prstGeom>
        </p:spPr>
      </p:pic>
    </p:spTree>
    <p:extLst>
      <p:ext uri="{BB962C8B-B14F-4D97-AF65-F5344CB8AC3E}">
        <p14:creationId xmlns:p14="http://schemas.microsoft.com/office/powerpoint/2010/main" val="7837353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 preserve="1">
  <p:cSld name="Title and Content White">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cap="all" baseline="0">
                <a:solidFill>
                  <a:srgbClr val="787878"/>
                </a:solidFill>
              </a:defRPr>
            </a:lvl1pPr>
          </a:lstStyle>
          <a:p>
            <a:r>
              <a:rPr lang="en-US" dirty="0"/>
              <a:t>CLICK TO EDIT MASTER TITLE STYLE</a:t>
            </a:r>
            <a:endParaRPr lang="sv-SE" dirty="0"/>
          </a:p>
        </p:txBody>
      </p:sp>
      <p:sp>
        <p:nvSpPr>
          <p:cNvPr id="3" name="Content Placeholder 2"/>
          <p:cNvSpPr>
            <a:spLocks noGrp="1"/>
          </p:cNvSpPr>
          <p:nvPr>
            <p:ph idx="1"/>
          </p:nvPr>
        </p:nvSpPr>
        <p:spPr/>
        <p:txBody>
          <a:bodyPr/>
          <a:lstStyle>
            <a:lvl1pPr>
              <a:defRPr>
                <a:solidFill>
                  <a:srgbClr val="787878"/>
                </a:solidFill>
              </a:defRPr>
            </a:lvl1pPr>
            <a:lvl2pPr>
              <a:defRPr>
                <a:solidFill>
                  <a:srgbClr val="787878"/>
                </a:solidFill>
              </a:defRPr>
            </a:lvl2pPr>
            <a:lvl3pPr>
              <a:defRPr>
                <a:solidFill>
                  <a:srgbClr val="787878"/>
                </a:solidFill>
              </a:defRPr>
            </a:lvl3pPr>
            <a:lvl4pPr>
              <a:defRPr>
                <a:solidFill>
                  <a:srgbClr val="787878"/>
                </a:solidFill>
              </a:defRPr>
            </a:lvl4pPr>
            <a:lvl5pPr>
              <a:defRPr>
                <a:solidFill>
                  <a:srgbClr val="787878"/>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sv-SE" dirty="0"/>
          </a:p>
        </p:txBody>
      </p:sp>
      <p:sp>
        <p:nvSpPr>
          <p:cNvPr id="4" name="Date Placeholder 3"/>
          <p:cNvSpPr>
            <a:spLocks noGrp="1"/>
          </p:cNvSpPr>
          <p:nvPr>
            <p:ph type="dt" sz="half" idx="10"/>
          </p:nvPr>
        </p:nvSpPr>
        <p:spPr/>
        <p:txBody>
          <a:bodyPr/>
          <a:lstStyle/>
          <a:p>
            <a:fld id="{428859CC-B640-4DB3-BB6F-301CDED75AAD}" type="datetimeFigureOut">
              <a:rPr lang="sv-SE" smtClean="0"/>
              <a:t>2019-01-25</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50AA12D1-4D5F-4C8C-82B1-BE6DCCEF57B9}" type="slidenum">
              <a:rPr lang="sv-SE" smtClean="0"/>
              <a:t>‹#›</a:t>
            </a:fld>
            <a:endParaRPr lang="sv-SE"/>
          </a:p>
        </p:txBody>
      </p:sp>
      <p:cxnSp>
        <p:nvCxnSpPr>
          <p:cNvPr id="9" name="Rak 7"/>
          <p:cNvCxnSpPr/>
          <p:nvPr userDrawn="1"/>
        </p:nvCxnSpPr>
        <p:spPr>
          <a:xfrm>
            <a:off x="520700" y="6566233"/>
            <a:ext cx="8957023" cy="0"/>
          </a:xfrm>
          <a:prstGeom prst="line">
            <a:avLst/>
          </a:prstGeom>
          <a:ln w="9525" cmpd="sng">
            <a:solidFill>
              <a:schemeClr val="tx1"/>
            </a:solidFill>
          </a:ln>
          <a:effectLst/>
        </p:spPr>
        <p:style>
          <a:lnRef idx="2">
            <a:schemeClr val="accent1"/>
          </a:lnRef>
          <a:fillRef idx="0">
            <a:schemeClr val="accent1"/>
          </a:fillRef>
          <a:effectRef idx="1">
            <a:schemeClr val="accent1"/>
          </a:effectRef>
          <a:fontRef idx="minor">
            <a:schemeClr val="tx1"/>
          </a:fontRef>
        </p:style>
      </p:cxnSp>
      <p:pic>
        <p:nvPicPr>
          <p:cNvPr id="12" name="Bildobjekt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788258" y="6361859"/>
            <a:ext cx="2022742" cy="319177"/>
          </a:xfrm>
          <a:prstGeom prst="rect">
            <a:avLst/>
          </a:prstGeom>
        </p:spPr>
      </p:pic>
    </p:spTree>
    <p:extLst>
      <p:ext uri="{BB962C8B-B14F-4D97-AF65-F5344CB8AC3E}">
        <p14:creationId xmlns:p14="http://schemas.microsoft.com/office/powerpoint/2010/main" val="12831969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cap="all" baseline="0">
                <a:latin typeface="Arial" panose="020B0604020202020204" pitchFamily="34" charset="0"/>
                <a:cs typeface="Arial" panose="020B0604020202020204" pitchFamily="34" charset="0"/>
              </a:defRPr>
            </a:lvl1pPr>
          </a:lstStyle>
          <a:p>
            <a:r>
              <a:rPr lang="en-US" dirty="0"/>
              <a:t>CLICK TO EDIT MASTER TITLE STYLE</a:t>
            </a:r>
            <a:endParaRPr lang="sv-SE" dirty="0"/>
          </a:p>
        </p:txBody>
      </p:sp>
      <p:sp>
        <p:nvSpPr>
          <p:cNvPr id="3" name="Content Placeholder 2"/>
          <p:cNvSpPr>
            <a:spLocks noGrp="1"/>
          </p:cNvSpPr>
          <p:nvPr>
            <p:ph sz="half" idx="1"/>
          </p:nvPr>
        </p:nvSpPr>
        <p:spPr>
          <a:xfrm>
            <a:off x="838200" y="1825625"/>
            <a:ext cx="5181600" cy="4351338"/>
          </a:xfrm>
        </p:spPr>
        <p:txBody>
          <a:bodyPr/>
          <a:lstStyle>
            <a:lvl1pPr>
              <a:defRPr>
                <a:latin typeface="Georgia" panose="02040502050405020303" pitchFamily="18" charset="0"/>
              </a:defRPr>
            </a:lvl1pPr>
            <a:lvl2pPr>
              <a:defRPr>
                <a:latin typeface="Georgia" panose="02040502050405020303" pitchFamily="18" charset="0"/>
              </a:defRPr>
            </a:lvl2pPr>
            <a:lvl3pPr>
              <a:defRPr>
                <a:latin typeface="Georgia" panose="02040502050405020303" pitchFamily="18" charset="0"/>
              </a:defRPr>
            </a:lvl3pPr>
            <a:lvl4pPr>
              <a:defRPr>
                <a:latin typeface="Georgia" panose="02040502050405020303" pitchFamily="18" charset="0"/>
              </a:defRPr>
            </a:lvl4pPr>
            <a:lvl5pPr>
              <a:defRPr>
                <a:latin typeface="Georgia" panose="02040502050405020303" pitchFamily="18"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sv-SE" dirty="0"/>
          </a:p>
        </p:txBody>
      </p:sp>
      <p:sp>
        <p:nvSpPr>
          <p:cNvPr id="4" name="Content Placeholder 3"/>
          <p:cNvSpPr>
            <a:spLocks noGrp="1"/>
          </p:cNvSpPr>
          <p:nvPr>
            <p:ph sz="half" idx="2"/>
          </p:nvPr>
        </p:nvSpPr>
        <p:spPr>
          <a:xfrm>
            <a:off x="6172200" y="1825625"/>
            <a:ext cx="5181600" cy="4351338"/>
          </a:xfrm>
        </p:spPr>
        <p:txBody>
          <a:bodyPr/>
          <a:lstStyle>
            <a:lvl1pPr>
              <a:defRPr>
                <a:latin typeface="Georgia" panose="02040502050405020303" pitchFamily="18" charset="0"/>
              </a:defRPr>
            </a:lvl1pPr>
            <a:lvl2pPr>
              <a:defRPr>
                <a:latin typeface="Georgia" panose="02040502050405020303" pitchFamily="18" charset="0"/>
              </a:defRPr>
            </a:lvl2pPr>
            <a:lvl3pPr>
              <a:defRPr>
                <a:latin typeface="Georgia" panose="02040502050405020303" pitchFamily="18" charset="0"/>
              </a:defRPr>
            </a:lvl3pPr>
            <a:lvl4pPr>
              <a:defRPr>
                <a:latin typeface="Georgia" panose="02040502050405020303" pitchFamily="18" charset="0"/>
              </a:defRPr>
            </a:lvl4pPr>
            <a:lvl5pPr>
              <a:defRPr>
                <a:latin typeface="Georgia" panose="02040502050405020303" pitchFamily="18"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sv-SE" dirty="0"/>
          </a:p>
        </p:txBody>
      </p:sp>
      <p:sp>
        <p:nvSpPr>
          <p:cNvPr id="5" name="Date Placeholder 4"/>
          <p:cNvSpPr>
            <a:spLocks noGrp="1"/>
          </p:cNvSpPr>
          <p:nvPr>
            <p:ph type="dt" sz="half" idx="10"/>
          </p:nvPr>
        </p:nvSpPr>
        <p:spPr/>
        <p:txBody>
          <a:bodyPr/>
          <a:lstStyle/>
          <a:p>
            <a:fld id="{428859CC-B640-4DB3-BB6F-301CDED75AAD}" type="datetimeFigureOut">
              <a:rPr lang="sv-SE" smtClean="0"/>
              <a:t>2019-01-25</a:t>
            </a:fld>
            <a:endParaRPr lang="sv-SE"/>
          </a:p>
        </p:txBody>
      </p:sp>
      <p:sp>
        <p:nvSpPr>
          <p:cNvPr id="6" name="Footer Placeholder 5"/>
          <p:cNvSpPr>
            <a:spLocks noGrp="1"/>
          </p:cNvSpPr>
          <p:nvPr>
            <p:ph type="ftr" sz="quarter" idx="11"/>
          </p:nvPr>
        </p:nvSpPr>
        <p:spPr/>
        <p:txBody>
          <a:bodyPr/>
          <a:lstStyle/>
          <a:p>
            <a:endParaRPr lang="sv-SE"/>
          </a:p>
        </p:txBody>
      </p:sp>
      <p:sp>
        <p:nvSpPr>
          <p:cNvPr id="7" name="Slide Number Placeholder 6"/>
          <p:cNvSpPr>
            <a:spLocks noGrp="1"/>
          </p:cNvSpPr>
          <p:nvPr>
            <p:ph type="sldNum" sz="quarter" idx="12"/>
          </p:nvPr>
        </p:nvSpPr>
        <p:spPr/>
        <p:txBody>
          <a:bodyPr/>
          <a:lstStyle/>
          <a:p>
            <a:fld id="{50AA12D1-4D5F-4C8C-82B1-BE6DCCEF57B9}" type="slidenum">
              <a:rPr lang="sv-SE" smtClean="0"/>
              <a:t>‹#›</a:t>
            </a:fld>
            <a:endParaRPr lang="sv-SE"/>
          </a:p>
        </p:txBody>
      </p:sp>
      <p:cxnSp>
        <p:nvCxnSpPr>
          <p:cNvPr id="11" name="Rak 7"/>
          <p:cNvCxnSpPr/>
          <p:nvPr userDrawn="1"/>
        </p:nvCxnSpPr>
        <p:spPr>
          <a:xfrm>
            <a:off x="520700" y="6566233"/>
            <a:ext cx="8957023" cy="0"/>
          </a:xfrm>
          <a:prstGeom prst="line">
            <a:avLst/>
          </a:prstGeom>
          <a:ln w="9525" cmpd="sng">
            <a:solidFill>
              <a:schemeClr val="bg1"/>
            </a:solidFill>
          </a:ln>
          <a:effectLst/>
        </p:spPr>
        <p:style>
          <a:lnRef idx="2">
            <a:schemeClr val="accent1"/>
          </a:lnRef>
          <a:fillRef idx="0">
            <a:schemeClr val="accent1"/>
          </a:fillRef>
          <a:effectRef idx="1">
            <a:schemeClr val="accent1"/>
          </a:effectRef>
          <a:fontRef idx="minor">
            <a:schemeClr val="tx1"/>
          </a:fontRef>
        </p:style>
      </p:cxnSp>
      <p:pic>
        <p:nvPicPr>
          <p:cNvPr id="12" name="Bildobjekt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788258" y="6361859"/>
            <a:ext cx="2022742" cy="319178"/>
          </a:xfrm>
          <a:prstGeom prst="rect">
            <a:avLst/>
          </a:prstGeom>
        </p:spPr>
      </p:pic>
    </p:spTree>
    <p:extLst>
      <p:ext uri="{BB962C8B-B14F-4D97-AF65-F5344CB8AC3E}">
        <p14:creationId xmlns:p14="http://schemas.microsoft.com/office/powerpoint/2010/main" val="2475721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787878"/>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endParaRPr lang="sv-SE"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sv-SE"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28859CC-B640-4DB3-BB6F-301CDED75AAD}" type="datetimeFigureOut">
              <a:rPr lang="sv-SE" smtClean="0"/>
              <a:t>2019-01-25</a:t>
            </a:fld>
            <a:endParaRPr lang="sv-SE"/>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v-SE"/>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AA12D1-4D5F-4C8C-82B1-BE6DCCEF57B9}" type="slidenum">
              <a:rPr lang="sv-SE" smtClean="0"/>
              <a:t>‹#›</a:t>
            </a:fld>
            <a:endParaRPr lang="sv-SE"/>
          </a:p>
        </p:txBody>
      </p:sp>
    </p:spTree>
    <p:extLst>
      <p:ext uri="{BB962C8B-B14F-4D97-AF65-F5344CB8AC3E}">
        <p14:creationId xmlns:p14="http://schemas.microsoft.com/office/powerpoint/2010/main" val="1054189662"/>
      </p:ext>
    </p:extLst>
  </p:cSld>
  <p:clrMap bg1="lt1" tx1="dk1" bg2="lt2" tx2="dk2" accent1="accent1" accent2="accent2" accent3="accent3" accent4="accent4" accent5="accent5" accent6="accent6" hlink="hlink" folHlink="folHlink"/>
  <p:sldLayoutIdLst>
    <p:sldLayoutId id="2147483688" r:id="rId1"/>
    <p:sldLayoutId id="2147483649" r:id="rId2"/>
    <p:sldLayoutId id="2147483674" r:id="rId3"/>
    <p:sldLayoutId id="2147483681" r:id="rId4"/>
    <p:sldLayoutId id="2147483673" r:id="rId5"/>
    <p:sldLayoutId id="2147483672" r:id="rId6"/>
    <p:sldLayoutId id="2147483650" r:id="rId7"/>
    <p:sldLayoutId id="2147483682" r:id="rId8"/>
    <p:sldLayoutId id="2147483652" r:id="rId9"/>
    <p:sldLayoutId id="2147483683" r:id="rId10"/>
    <p:sldLayoutId id="2147483689" r:id="rId11"/>
    <p:sldLayoutId id="2147483690" r:id="rId12"/>
    <p:sldLayoutId id="2147483675" r:id="rId13"/>
    <p:sldLayoutId id="2147483676" r:id="rId14"/>
    <p:sldLayoutId id="2147483686" r:id="rId15"/>
    <p:sldLayoutId id="2147483687" r:id="rId16"/>
    <p:sldLayoutId id="2147483654" r:id="rId17"/>
    <p:sldLayoutId id="2147483684" r:id="rId18"/>
    <p:sldLayoutId id="2147483655" r:id="rId19"/>
    <p:sldLayoutId id="2147483685" r:id="rId20"/>
    <p:sldLayoutId id="2147483677" r:id="rId21"/>
    <p:sldLayoutId id="2147483678" r:id="rId22"/>
    <p:sldLayoutId id="2147483680" r:id="rId23"/>
    <p:sldLayoutId id="2147483679" r:id="rId24"/>
  </p:sldLayoutIdLst>
  <p:txStyles>
    <p:titleStyle>
      <a:lvl1pPr algn="l" defTabSz="914400" rtl="0" eaLnBrk="1" latinLnBrk="0" hangingPunct="1">
        <a:lnSpc>
          <a:spcPct val="90000"/>
        </a:lnSpc>
        <a:spcBef>
          <a:spcPct val="0"/>
        </a:spcBef>
        <a:buNone/>
        <a:defRPr sz="4400" kern="1200">
          <a:solidFill>
            <a:schemeClr val="bg1"/>
          </a:solidFill>
          <a:latin typeface="Arial" panose="020B0604020202020204" pitchFamily="34" charset="0"/>
          <a:ea typeface="+mj-ea"/>
          <a:cs typeface="Arial" panose="020B0604020202020204" pitchFamily="34"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bg1"/>
          </a:solidFill>
          <a:latin typeface="Georgia" panose="02040502050405020303" pitchFamily="18"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bg1"/>
          </a:solidFill>
          <a:latin typeface="Georgia" panose="02040502050405020303" pitchFamily="18"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bg1"/>
          </a:solidFill>
          <a:latin typeface="Georgia" panose="02040502050405020303" pitchFamily="18"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Georgia" panose="02040502050405020303" pitchFamily="18"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Georgia" panose="02040502050405020303" pitchFamily="18"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55552736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Creating scalable solutions</a:t>
            </a:r>
          </a:p>
        </p:txBody>
      </p:sp>
      <p:sp>
        <p:nvSpPr>
          <p:cNvPr id="5" name="Content Placeholder 4">
            <a:extLst>
              <a:ext uri="{FF2B5EF4-FFF2-40B4-BE49-F238E27FC236}">
                <a16:creationId xmlns:a16="http://schemas.microsoft.com/office/drawing/2014/main" id="{A5E8318B-70D0-44CF-9796-A007FD973655}"/>
              </a:ext>
            </a:extLst>
          </p:cNvPr>
          <p:cNvSpPr>
            <a:spLocks noGrp="1"/>
          </p:cNvSpPr>
          <p:nvPr>
            <p:ph idx="1"/>
          </p:nvPr>
        </p:nvSpPr>
        <p:spPr>
          <a:xfrm>
            <a:off x="838200" y="1825625"/>
            <a:ext cx="10515600" cy="996170"/>
          </a:xfrm>
        </p:spPr>
        <p:txBody>
          <a:bodyPr>
            <a:spAutoFit/>
          </a:bodyPr>
          <a:lstStyle/>
          <a:p>
            <a:pPr marL="0" indent="0">
              <a:buNone/>
            </a:pPr>
            <a:r>
              <a:rPr lang="en-US" dirty="0"/>
              <a:t>Use the </a:t>
            </a:r>
            <a:r>
              <a:rPr lang="en-US" i="1" dirty="0"/>
              <a:t>single responsibility principle</a:t>
            </a:r>
            <a:r>
              <a:rPr lang="en-US" dirty="0"/>
              <a:t>.</a:t>
            </a:r>
          </a:p>
          <a:p>
            <a:pPr marL="0" indent="0">
              <a:buNone/>
            </a:pPr>
            <a:endParaRPr lang="en-US" dirty="0"/>
          </a:p>
        </p:txBody>
      </p:sp>
      <p:grpSp>
        <p:nvGrpSpPr>
          <p:cNvPr id="31" name="Group 30">
            <a:extLst>
              <a:ext uri="{FF2B5EF4-FFF2-40B4-BE49-F238E27FC236}">
                <a16:creationId xmlns:a16="http://schemas.microsoft.com/office/drawing/2014/main" id="{89F7381D-BC7B-4F3C-8EE1-8FD9299255B8}"/>
              </a:ext>
            </a:extLst>
          </p:cNvPr>
          <p:cNvGrpSpPr/>
          <p:nvPr/>
        </p:nvGrpSpPr>
        <p:grpSpPr>
          <a:xfrm>
            <a:off x="947057" y="2659516"/>
            <a:ext cx="10057738" cy="3363442"/>
            <a:chOff x="838200" y="1690688"/>
            <a:chExt cx="10057738" cy="3363442"/>
          </a:xfrm>
        </p:grpSpPr>
        <p:sp>
          <p:nvSpPr>
            <p:cNvPr id="32" name="Rectangle 31">
              <a:extLst>
                <a:ext uri="{FF2B5EF4-FFF2-40B4-BE49-F238E27FC236}">
                  <a16:creationId xmlns:a16="http://schemas.microsoft.com/office/drawing/2014/main" id="{882980A3-D20A-4C5E-B511-5A80EC73252D}"/>
                </a:ext>
              </a:extLst>
            </p:cNvPr>
            <p:cNvSpPr/>
            <p:nvPr/>
          </p:nvSpPr>
          <p:spPr>
            <a:xfrm>
              <a:off x="8922173" y="1989029"/>
              <a:ext cx="1973765" cy="230830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ectangle 32">
              <a:extLst>
                <a:ext uri="{FF2B5EF4-FFF2-40B4-BE49-F238E27FC236}">
                  <a16:creationId xmlns:a16="http://schemas.microsoft.com/office/drawing/2014/main" id="{9F112D87-BC94-4727-8925-F543D578BFED}"/>
                </a:ext>
              </a:extLst>
            </p:cNvPr>
            <p:cNvSpPr/>
            <p:nvPr/>
          </p:nvSpPr>
          <p:spPr>
            <a:xfrm>
              <a:off x="5905771" y="1690688"/>
              <a:ext cx="2074127" cy="129035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Content Placeholder 4">
              <a:extLst>
                <a:ext uri="{FF2B5EF4-FFF2-40B4-BE49-F238E27FC236}">
                  <a16:creationId xmlns:a16="http://schemas.microsoft.com/office/drawing/2014/main" id="{CBAE9AF8-C00B-4A28-850F-69AFB4ABD089}"/>
                </a:ext>
              </a:extLst>
            </p:cNvPr>
            <p:cNvSpPr txBox="1">
              <a:spLocks/>
            </p:cNvSpPr>
            <p:nvPr/>
          </p:nvSpPr>
          <p:spPr>
            <a:xfrm>
              <a:off x="5749654" y="2964839"/>
              <a:ext cx="2352907" cy="341632"/>
            </a:xfrm>
            <a:prstGeom prst="rect">
              <a:avLst/>
            </a:prstGeom>
          </p:spPr>
          <p:txBody>
            <a:bodyPr vert="horz" wrap="square" lIns="91440" tIns="45720" rIns="91440" bIns="45720" rtlCol="0">
              <a:sp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bg1"/>
                  </a:solidFill>
                  <a:latin typeface="Georgia" panose="02040502050405020303" pitchFamily="18"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bg1"/>
                  </a:solidFill>
                  <a:latin typeface="Georgia" panose="02040502050405020303" pitchFamily="18"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bg1"/>
                  </a:solidFill>
                  <a:latin typeface="Georgia" panose="02040502050405020303" pitchFamily="18"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Georgia" panose="02040502050405020303" pitchFamily="18"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Georgia" panose="02040502050405020303" pitchFamily="18"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en-US" sz="1800" i="1" dirty="0"/>
                <a:t>Application Server A</a:t>
              </a:r>
            </a:p>
          </p:txBody>
        </p:sp>
        <p:sp>
          <p:nvSpPr>
            <p:cNvPr id="36" name="Can 2">
              <a:extLst>
                <a:ext uri="{FF2B5EF4-FFF2-40B4-BE49-F238E27FC236}">
                  <a16:creationId xmlns:a16="http://schemas.microsoft.com/office/drawing/2014/main" id="{12A24664-9F69-497D-9EB6-04ABD5D70329}"/>
                </a:ext>
              </a:extLst>
            </p:cNvPr>
            <p:cNvSpPr/>
            <p:nvPr/>
          </p:nvSpPr>
          <p:spPr>
            <a:xfrm>
              <a:off x="9371938" y="2580721"/>
              <a:ext cx="1074234" cy="1182029"/>
            </a:xfrm>
            <a:prstGeom prst="can">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en-US" sz="2400" dirty="0"/>
                <a:t>DB</a:t>
              </a:r>
            </a:p>
          </p:txBody>
        </p:sp>
        <p:sp>
          <p:nvSpPr>
            <p:cNvPr id="37" name="Rounded Rectangle 5">
              <a:extLst>
                <a:ext uri="{FF2B5EF4-FFF2-40B4-BE49-F238E27FC236}">
                  <a16:creationId xmlns:a16="http://schemas.microsoft.com/office/drawing/2014/main" id="{BB027C4C-3B93-4CCF-A827-A0FB535146EF}"/>
                </a:ext>
              </a:extLst>
            </p:cNvPr>
            <p:cNvSpPr/>
            <p:nvPr/>
          </p:nvSpPr>
          <p:spPr>
            <a:xfrm>
              <a:off x="6186409" y="1960505"/>
              <a:ext cx="1492406" cy="764062"/>
            </a:xfrm>
            <a:prstGeom prst="roundRect">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en-US" dirty="0"/>
                <a:t>Application</a:t>
              </a:r>
            </a:p>
          </p:txBody>
        </p:sp>
        <p:cxnSp>
          <p:nvCxnSpPr>
            <p:cNvPr id="38" name="Straight Arrow Connector 37">
              <a:extLst>
                <a:ext uri="{FF2B5EF4-FFF2-40B4-BE49-F238E27FC236}">
                  <a16:creationId xmlns:a16="http://schemas.microsoft.com/office/drawing/2014/main" id="{7DAA5BFF-6661-480E-945A-9C1743228D6A}"/>
                </a:ext>
              </a:extLst>
            </p:cNvPr>
            <p:cNvCxnSpPr>
              <a:stCxn id="37" idx="3"/>
              <a:endCxn id="36" idx="2"/>
            </p:cNvCxnSpPr>
            <p:nvPr/>
          </p:nvCxnSpPr>
          <p:spPr>
            <a:xfrm>
              <a:off x="7678815" y="2342536"/>
              <a:ext cx="1693123" cy="829200"/>
            </a:xfrm>
            <a:prstGeom prst="straightConnector1">
              <a:avLst/>
            </a:prstGeom>
            <a:ln>
              <a:headEnd type="triangle"/>
              <a:tailEnd type="triangle"/>
            </a:ln>
          </p:spPr>
          <p:style>
            <a:lnRef idx="3">
              <a:schemeClr val="accent5"/>
            </a:lnRef>
            <a:fillRef idx="0">
              <a:schemeClr val="accent5"/>
            </a:fillRef>
            <a:effectRef idx="2">
              <a:schemeClr val="accent5"/>
            </a:effectRef>
            <a:fontRef idx="minor">
              <a:schemeClr val="tx1"/>
            </a:fontRef>
          </p:style>
        </p:cxnSp>
        <p:sp>
          <p:nvSpPr>
            <p:cNvPr id="39" name="Content Placeholder 4">
              <a:extLst>
                <a:ext uri="{FF2B5EF4-FFF2-40B4-BE49-F238E27FC236}">
                  <a16:creationId xmlns:a16="http://schemas.microsoft.com/office/drawing/2014/main" id="{67E10387-EB34-4670-ACF7-7FCD1F9F6463}"/>
                </a:ext>
              </a:extLst>
            </p:cNvPr>
            <p:cNvSpPr txBox="1">
              <a:spLocks/>
            </p:cNvSpPr>
            <p:nvPr/>
          </p:nvSpPr>
          <p:spPr>
            <a:xfrm>
              <a:off x="8922173" y="4314396"/>
              <a:ext cx="1973765" cy="369332"/>
            </a:xfrm>
            <a:prstGeom prst="rect">
              <a:avLst/>
            </a:prstGeom>
          </p:spPr>
          <p:txBody>
            <a:bodyPr vert="horz" wrap="square" lIns="91440" tIns="45720" rIns="91440" bIns="45720" rtlCol="0">
              <a:sp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bg1"/>
                  </a:solidFill>
                  <a:latin typeface="Georgia" panose="02040502050405020303" pitchFamily="18"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bg1"/>
                  </a:solidFill>
                  <a:latin typeface="Georgia" panose="02040502050405020303" pitchFamily="18"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bg1"/>
                  </a:solidFill>
                  <a:latin typeface="Georgia" panose="02040502050405020303" pitchFamily="18"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Georgia" panose="02040502050405020303" pitchFamily="18"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Georgia" panose="02040502050405020303" pitchFamily="18"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en-US" sz="2000" i="1" dirty="0"/>
                <a:t>DB Server</a:t>
              </a:r>
            </a:p>
          </p:txBody>
        </p:sp>
        <p:sp>
          <p:nvSpPr>
            <p:cNvPr id="40" name="Rectangle 39">
              <a:extLst>
                <a:ext uri="{FF2B5EF4-FFF2-40B4-BE49-F238E27FC236}">
                  <a16:creationId xmlns:a16="http://schemas.microsoft.com/office/drawing/2014/main" id="{D874219B-F919-4E53-9693-0808945B1B1A}"/>
                </a:ext>
              </a:extLst>
            </p:cNvPr>
            <p:cNvSpPr/>
            <p:nvPr/>
          </p:nvSpPr>
          <p:spPr>
            <a:xfrm>
              <a:off x="5905771" y="3438347"/>
              <a:ext cx="2074127" cy="129035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Content Placeholder 4">
              <a:extLst>
                <a:ext uri="{FF2B5EF4-FFF2-40B4-BE49-F238E27FC236}">
                  <a16:creationId xmlns:a16="http://schemas.microsoft.com/office/drawing/2014/main" id="{41920AC6-1ECF-4A2F-A35F-7DEDA29ACABB}"/>
                </a:ext>
              </a:extLst>
            </p:cNvPr>
            <p:cNvSpPr txBox="1">
              <a:spLocks/>
            </p:cNvSpPr>
            <p:nvPr/>
          </p:nvSpPr>
          <p:spPr>
            <a:xfrm>
              <a:off x="5749654" y="4712498"/>
              <a:ext cx="2352907" cy="341632"/>
            </a:xfrm>
            <a:prstGeom prst="rect">
              <a:avLst/>
            </a:prstGeom>
          </p:spPr>
          <p:txBody>
            <a:bodyPr vert="horz" wrap="square" lIns="91440" tIns="45720" rIns="91440" bIns="45720" rtlCol="0">
              <a:sp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bg1"/>
                  </a:solidFill>
                  <a:latin typeface="Georgia" panose="02040502050405020303" pitchFamily="18"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bg1"/>
                  </a:solidFill>
                  <a:latin typeface="Georgia" panose="02040502050405020303" pitchFamily="18"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bg1"/>
                  </a:solidFill>
                  <a:latin typeface="Georgia" panose="02040502050405020303" pitchFamily="18"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Georgia" panose="02040502050405020303" pitchFamily="18"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Georgia" panose="02040502050405020303" pitchFamily="18"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en-US" sz="1800" i="1" dirty="0"/>
                <a:t>Application Server B</a:t>
              </a:r>
            </a:p>
          </p:txBody>
        </p:sp>
        <p:sp>
          <p:nvSpPr>
            <p:cNvPr id="42" name="Rounded Rectangle 18">
              <a:extLst>
                <a:ext uri="{FF2B5EF4-FFF2-40B4-BE49-F238E27FC236}">
                  <a16:creationId xmlns:a16="http://schemas.microsoft.com/office/drawing/2014/main" id="{27CDE3A3-E9A3-41CA-9B88-6BE4C0DBE53D}"/>
                </a:ext>
              </a:extLst>
            </p:cNvPr>
            <p:cNvSpPr/>
            <p:nvPr/>
          </p:nvSpPr>
          <p:spPr>
            <a:xfrm>
              <a:off x="6186409" y="3708164"/>
              <a:ext cx="1492406" cy="764062"/>
            </a:xfrm>
            <a:prstGeom prst="roundRect">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en-US" dirty="0"/>
                <a:t>Application</a:t>
              </a:r>
            </a:p>
          </p:txBody>
        </p:sp>
        <p:cxnSp>
          <p:nvCxnSpPr>
            <p:cNvPr id="43" name="Straight Arrow Connector 42">
              <a:extLst>
                <a:ext uri="{FF2B5EF4-FFF2-40B4-BE49-F238E27FC236}">
                  <a16:creationId xmlns:a16="http://schemas.microsoft.com/office/drawing/2014/main" id="{03A75FFC-FB53-460F-9199-08C6E628405C}"/>
                </a:ext>
              </a:extLst>
            </p:cNvPr>
            <p:cNvCxnSpPr>
              <a:stCxn id="42" idx="3"/>
            </p:cNvCxnSpPr>
            <p:nvPr/>
          </p:nvCxnSpPr>
          <p:spPr>
            <a:xfrm flipV="1">
              <a:off x="7678815" y="3171736"/>
              <a:ext cx="1693123" cy="918459"/>
            </a:xfrm>
            <a:prstGeom prst="straightConnector1">
              <a:avLst/>
            </a:prstGeom>
            <a:ln>
              <a:headEnd type="triangle"/>
              <a:tailEnd type="triangle"/>
            </a:ln>
          </p:spPr>
          <p:style>
            <a:lnRef idx="3">
              <a:schemeClr val="accent5"/>
            </a:lnRef>
            <a:fillRef idx="0">
              <a:schemeClr val="accent5"/>
            </a:fillRef>
            <a:effectRef idx="2">
              <a:schemeClr val="accent5"/>
            </a:effectRef>
            <a:fontRef idx="minor">
              <a:schemeClr val="tx1"/>
            </a:fontRef>
          </p:style>
        </p:cxnSp>
        <p:sp>
          <p:nvSpPr>
            <p:cNvPr id="44" name="Rectangle 43">
              <a:extLst>
                <a:ext uri="{FF2B5EF4-FFF2-40B4-BE49-F238E27FC236}">
                  <a16:creationId xmlns:a16="http://schemas.microsoft.com/office/drawing/2014/main" id="{02D3FCC6-1B16-4605-91E7-0AE91299514C}"/>
                </a:ext>
              </a:extLst>
            </p:cNvPr>
            <p:cNvSpPr/>
            <p:nvPr/>
          </p:nvSpPr>
          <p:spPr>
            <a:xfrm>
              <a:off x="3310322" y="2580721"/>
              <a:ext cx="2074127" cy="129035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Content Placeholder 4">
              <a:extLst>
                <a:ext uri="{FF2B5EF4-FFF2-40B4-BE49-F238E27FC236}">
                  <a16:creationId xmlns:a16="http://schemas.microsoft.com/office/drawing/2014/main" id="{28E23993-DF7A-42EC-824B-1B2130600975}"/>
                </a:ext>
              </a:extLst>
            </p:cNvPr>
            <p:cNvSpPr txBox="1">
              <a:spLocks/>
            </p:cNvSpPr>
            <p:nvPr/>
          </p:nvSpPr>
          <p:spPr>
            <a:xfrm>
              <a:off x="3086375" y="3854872"/>
              <a:ext cx="2518313" cy="341632"/>
            </a:xfrm>
            <a:prstGeom prst="rect">
              <a:avLst/>
            </a:prstGeom>
          </p:spPr>
          <p:txBody>
            <a:bodyPr vert="horz" wrap="square" lIns="91440" tIns="45720" rIns="91440" bIns="45720" rtlCol="0">
              <a:sp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bg1"/>
                  </a:solidFill>
                  <a:latin typeface="Georgia" panose="02040502050405020303" pitchFamily="18"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bg1"/>
                  </a:solidFill>
                  <a:latin typeface="Georgia" panose="02040502050405020303" pitchFamily="18"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bg1"/>
                  </a:solidFill>
                  <a:latin typeface="Georgia" panose="02040502050405020303" pitchFamily="18"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Georgia" panose="02040502050405020303" pitchFamily="18"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Georgia" panose="02040502050405020303" pitchFamily="18"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en-US" sz="1800" i="1" dirty="0"/>
                <a:t>Load Balancer Server</a:t>
              </a:r>
            </a:p>
          </p:txBody>
        </p:sp>
        <p:sp>
          <p:nvSpPr>
            <p:cNvPr id="46" name="Rounded Rectangle 27">
              <a:extLst>
                <a:ext uri="{FF2B5EF4-FFF2-40B4-BE49-F238E27FC236}">
                  <a16:creationId xmlns:a16="http://schemas.microsoft.com/office/drawing/2014/main" id="{7E547BEF-7B34-437D-8534-731B038345A7}"/>
                </a:ext>
              </a:extLst>
            </p:cNvPr>
            <p:cNvSpPr/>
            <p:nvPr/>
          </p:nvSpPr>
          <p:spPr>
            <a:xfrm>
              <a:off x="3590960" y="2850538"/>
              <a:ext cx="1492406" cy="764062"/>
            </a:xfrm>
            <a:prstGeom prst="roundRect">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en-US" dirty="0"/>
                <a:t>Load Balancer</a:t>
              </a:r>
            </a:p>
          </p:txBody>
        </p:sp>
        <p:cxnSp>
          <p:nvCxnSpPr>
            <p:cNvPr id="47" name="Straight Arrow Connector 46">
              <a:extLst>
                <a:ext uri="{FF2B5EF4-FFF2-40B4-BE49-F238E27FC236}">
                  <a16:creationId xmlns:a16="http://schemas.microsoft.com/office/drawing/2014/main" id="{AE3F1796-7EF6-4A27-BA18-FC531E428351}"/>
                </a:ext>
              </a:extLst>
            </p:cNvPr>
            <p:cNvCxnSpPr>
              <a:stCxn id="46" idx="3"/>
              <a:endCxn id="37" idx="1"/>
            </p:cNvCxnSpPr>
            <p:nvPr/>
          </p:nvCxnSpPr>
          <p:spPr>
            <a:xfrm flipV="1">
              <a:off x="5083366" y="2342536"/>
              <a:ext cx="1103043" cy="890033"/>
            </a:xfrm>
            <a:prstGeom prst="straightConnector1">
              <a:avLst/>
            </a:prstGeom>
            <a:ln>
              <a:tailEnd type="triangle"/>
            </a:ln>
          </p:spPr>
          <p:style>
            <a:lnRef idx="3">
              <a:schemeClr val="accent5"/>
            </a:lnRef>
            <a:fillRef idx="0">
              <a:schemeClr val="accent5"/>
            </a:fillRef>
            <a:effectRef idx="2">
              <a:schemeClr val="accent5"/>
            </a:effectRef>
            <a:fontRef idx="minor">
              <a:schemeClr val="tx1"/>
            </a:fontRef>
          </p:style>
        </p:cxnSp>
        <p:cxnSp>
          <p:nvCxnSpPr>
            <p:cNvPr id="48" name="Straight Arrow Connector 47">
              <a:extLst>
                <a:ext uri="{FF2B5EF4-FFF2-40B4-BE49-F238E27FC236}">
                  <a16:creationId xmlns:a16="http://schemas.microsoft.com/office/drawing/2014/main" id="{63ACC5EB-F7CC-4B48-9583-8F66FCE1ED66}"/>
                </a:ext>
              </a:extLst>
            </p:cNvPr>
            <p:cNvCxnSpPr>
              <a:stCxn id="46" idx="3"/>
              <a:endCxn id="42" idx="1"/>
            </p:cNvCxnSpPr>
            <p:nvPr/>
          </p:nvCxnSpPr>
          <p:spPr>
            <a:xfrm>
              <a:off x="5083366" y="3232569"/>
              <a:ext cx="1103043" cy="857626"/>
            </a:xfrm>
            <a:prstGeom prst="straightConnector1">
              <a:avLst/>
            </a:prstGeom>
            <a:ln>
              <a:tailEnd type="triangle"/>
            </a:ln>
          </p:spPr>
          <p:style>
            <a:lnRef idx="3">
              <a:schemeClr val="accent5"/>
            </a:lnRef>
            <a:fillRef idx="0">
              <a:schemeClr val="accent5"/>
            </a:fillRef>
            <a:effectRef idx="2">
              <a:schemeClr val="accent5"/>
            </a:effectRef>
            <a:fontRef idx="minor">
              <a:schemeClr val="tx1"/>
            </a:fontRef>
          </p:style>
        </p:cxnSp>
        <p:sp>
          <p:nvSpPr>
            <p:cNvPr id="49" name="Rectangle 48">
              <a:extLst>
                <a:ext uri="{FF2B5EF4-FFF2-40B4-BE49-F238E27FC236}">
                  <a16:creationId xmlns:a16="http://schemas.microsoft.com/office/drawing/2014/main" id="{712BEADC-0E8E-4316-BA98-090ADA04B397}"/>
                </a:ext>
              </a:extLst>
            </p:cNvPr>
            <p:cNvSpPr/>
            <p:nvPr/>
          </p:nvSpPr>
          <p:spPr>
            <a:xfrm>
              <a:off x="838200" y="2718997"/>
              <a:ext cx="1712846" cy="100910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t>Client</a:t>
              </a:r>
            </a:p>
          </p:txBody>
        </p:sp>
        <p:cxnSp>
          <p:nvCxnSpPr>
            <p:cNvPr id="50" name="Straight Arrow Connector 49">
              <a:extLst>
                <a:ext uri="{FF2B5EF4-FFF2-40B4-BE49-F238E27FC236}">
                  <a16:creationId xmlns:a16="http://schemas.microsoft.com/office/drawing/2014/main" id="{22A794E1-8AC2-499E-A1DB-DF4DC1B76745}"/>
                </a:ext>
              </a:extLst>
            </p:cNvPr>
            <p:cNvCxnSpPr>
              <a:stCxn id="49" idx="3"/>
              <a:endCxn id="46" idx="1"/>
            </p:cNvCxnSpPr>
            <p:nvPr/>
          </p:nvCxnSpPr>
          <p:spPr>
            <a:xfrm>
              <a:off x="2551046" y="3223549"/>
              <a:ext cx="1039914" cy="9020"/>
            </a:xfrm>
            <a:prstGeom prst="straightConnector1">
              <a:avLst/>
            </a:prstGeom>
            <a:ln>
              <a:headEnd type="none"/>
              <a:tailEnd type="triangle"/>
            </a:ln>
          </p:spPr>
          <p:style>
            <a:lnRef idx="3">
              <a:schemeClr val="dk1"/>
            </a:lnRef>
            <a:fillRef idx="0">
              <a:schemeClr val="dk1"/>
            </a:fillRef>
            <a:effectRef idx="2">
              <a:schemeClr val="dk1"/>
            </a:effectRef>
            <a:fontRef idx="minor">
              <a:schemeClr val="tx1"/>
            </a:fontRef>
          </p:style>
        </p:cxnSp>
      </p:grpSp>
    </p:spTree>
    <p:extLst>
      <p:ext uri="{BB962C8B-B14F-4D97-AF65-F5344CB8AC3E}">
        <p14:creationId xmlns:p14="http://schemas.microsoft.com/office/powerpoint/2010/main" val="20153599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Creating scalable solutions</a:t>
            </a:r>
          </a:p>
        </p:txBody>
      </p:sp>
      <p:sp>
        <p:nvSpPr>
          <p:cNvPr id="5" name="Content Placeholder 4">
            <a:extLst>
              <a:ext uri="{FF2B5EF4-FFF2-40B4-BE49-F238E27FC236}">
                <a16:creationId xmlns:a16="http://schemas.microsoft.com/office/drawing/2014/main" id="{A5E8318B-70D0-44CF-9796-A007FD973655}"/>
              </a:ext>
            </a:extLst>
          </p:cNvPr>
          <p:cNvSpPr>
            <a:spLocks noGrp="1"/>
          </p:cNvSpPr>
          <p:nvPr>
            <p:ph idx="1"/>
          </p:nvPr>
        </p:nvSpPr>
        <p:spPr>
          <a:xfrm>
            <a:off x="838200" y="1825625"/>
            <a:ext cx="10515600" cy="996170"/>
          </a:xfrm>
        </p:spPr>
        <p:txBody>
          <a:bodyPr>
            <a:spAutoFit/>
          </a:bodyPr>
          <a:lstStyle/>
          <a:p>
            <a:pPr marL="0" indent="0">
              <a:buNone/>
            </a:pPr>
            <a:r>
              <a:rPr lang="en-US" dirty="0"/>
              <a:t>Use the </a:t>
            </a:r>
            <a:r>
              <a:rPr lang="en-US" i="1" dirty="0"/>
              <a:t>single responsibility principle</a:t>
            </a:r>
            <a:r>
              <a:rPr lang="en-US" dirty="0"/>
              <a:t>.</a:t>
            </a:r>
          </a:p>
          <a:p>
            <a:pPr marL="0" indent="0">
              <a:buNone/>
            </a:pPr>
            <a:endParaRPr lang="en-US" dirty="0"/>
          </a:p>
        </p:txBody>
      </p:sp>
      <p:sp>
        <p:nvSpPr>
          <p:cNvPr id="32" name="Rectangle 31">
            <a:extLst>
              <a:ext uri="{FF2B5EF4-FFF2-40B4-BE49-F238E27FC236}">
                <a16:creationId xmlns:a16="http://schemas.microsoft.com/office/drawing/2014/main" id="{56DC6894-ED7A-4DD6-9989-E5E3903527F3}"/>
              </a:ext>
            </a:extLst>
          </p:cNvPr>
          <p:cNvSpPr/>
          <p:nvPr/>
        </p:nvSpPr>
        <p:spPr>
          <a:xfrm>
            <a:off x="9050410" y="1677408"/>
            <a:ext cx="1973765" cy="167469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ectangle 32">
            <a:extLst>
              <a:ext uri="{FF2B5EF4-FFF2-40B4-BE49-F238E27FC236}">
                <a16:creationId xmlns:a16="http://schemas.microsoft.com/office/drawing/2014/main" id="{21B48C7F-918F-48A9-8543-0104602258F8}"/>
              </a:ext>
            </a:extLst>
          </p:cNvPr>
          <p:cNvSpPr/>
          <p:nvPr/>
        </p:nvSpPr>
        <p:spPr>
          <a:xfrm>
            <a:off x="6338738" y="2510988"/>
            <a:ext cx="2074127" cy="129035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Content Placeholder 4">
            <a:extLst>
              <a:ext uri="{FF2B5EF4-FFF2-40B4-BE49-F238E27FC236}">
                <a16:creationId xmlns:a16="http://schemas.microsoft.com/office/drawing/2014/main" id="{EEE561E5-55D9-4B63-9FDC-238BCA0A0A88}"/>
              </a:ext>
            </a:extLst>
          </p:cNvPr>
          <p:cNvSpPr txBox="1">
            <a:spLocks/>
          </p:cNvSpPr>
          <p:nvPr/>
        </p:nvSpPr>
        <p:spPr>
          <a:xfrm>
            <a:off x="6182621" y="3785139"/>
            <a:ext cx="2352907" cy="341632"/>
          </a:xfrm>
          <a:prstGeom prst="rect">
            <a:avLst/>
          </a:prstGeom>
        </p:spPr>
        <p:txBody>
          <a:bodyPr vert="horz" wrap="square" lIns="91440" tIns="45720" rIns="91440" bIns="45720" rtlCol="0">
            <a:sp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bg1"/>
                </a:solidFill>
                <a:latin typeface="Georgia" panose="02040502050405020303" pitchFamily="18"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bg1"/>
                </a:solidFill>
                <a:latin typeface="Georgia" panose="02040502050405020303" pitchFamily="18"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bg1"/>
                </a:solidFill>
                <a:latin typeface="Georgia" panose="02040502050405020303" pitchFamily="18"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Georgia" panose="02040502050405020303" pitchFamily="18"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Georgia" panose="02040502050405020303" pitchFamily="18"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en-US" sz="1800" i="1" dirty="0"/>
              <a:t>Application Server A</a:t>
            </a:r>
          </a:p>
        </p:txBody>
      </p:sp>
      <p:sp>
        <p:nvSpPr>
          <p:cNvPr id="36" name="Can 2">
            <a:extLst>
              <a:ext uri="{FF2B5EF4-FFF2-40B4-BE49-F238E27FC236}">
                <a16:creationId xmlns:a16="http://schemas.microsoft.com/office/drawing/2014/main" id="{51D77D42-8A32-4403-A365-1321507D33E0}"/>
              </a:ext>
            </a:extLst>
          </p:cNvPr>
          <p:cNvSpPr/>
          <p:nvPr/>
        </p:nvSpPr>
        <p:spPr>
          <a:xfrm>
            <a:off x="9500175" y="1842630"/>
            <a:ext cx="1074234" cy="1182029"/>
          </a:xfrm>
          <a:prstGeom prst="can">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en-US" sz="2400" dirty="0"/>
              <a:t>DB</a:t>
            </a:r>
          </a:p>
        </p:txBody>
      </p:sp>
      <p:sp>
        <p:nvSpPr>
          <p:cNvPr id="37" name="Rounded Rectangle 5">
            <a:extLst>
              <a:ext uri="{FF2B5EF4-FFF2-40B4-BE49-F238E27FC236}">
                <a16:creationId xmlns:a16="http://schemas.microsoft.com/office/drawing/2014/main" id="{BBE4F2AC-5654-46D3-A4CD-AE5C76113B87}"/>
              </a:ext>
            </a:extLst>
          </p:cNvPr>
          <p:cNvSpPr/>
          <p:nvPr/>
        </p:nvSpPr>
        <p:spPr>
          <a:xfrm>
            <a:off x="6619376" y="2780805"/>
            <a:ext cx="1492406" cy="764062"/>
          </a:xfrm>
          <a:prstGeom prst="roundRect">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en-US" dirty="0"/>
              <a:t>Application</a:t>
            </a:r>
          </a:p>
        </p:txBody>
      </p:sp>
      <p:cxnSp>
        <p:nvCxnSpPr>
          <p:cNvPr id="38" name="Straight Arrow Connector 37">
            <a:extLst>
              <a:ext uri="{FF2B5EF4-FFF2-40B4-BE49-F238E27FC236}">
                <a16:creationId xmlns:a16="http://schemas.microsoft.com/office/drawing/2014/main" id="{2F0A7D61-413C-41C7-A39B-2CB4233E8AA4}"/>
              </a:ext>
            </a:extLst>
          </p:cNvPr>
          <p:cNvCxnSpPr>
            <a:stCxn id="37" idx="3"/>
            <a:endCxn id="36" idx="2"/>
          </p:cNvCxnSpPr>
          <p:nvPr/>
        </p:nvCxnSpPr>
        <p:spPr>
          <a:xfrm flipV="1">
            <a:off x="8111782" y="2433645"/>
            <a:ext cx="1388393" cy="729191"/>
          </a:xfrm>
          <a:prstGeom prst="straightConnector1">
            <a:avLst/>
          </a:prstGeom>
          <a:ln>
            <a:headEnd type="triangle"/>
            <a:tailEnd type="triangle"/>
          </a:ln>
        </p:spPr>
        <p:style>
          <a:lnRef idx="3">
            <a:schemeClr val="accent5"/>
          </a:lnRef>
          <a:fillRef idx="0">
            <a:schemeClr val="accent5"/>
          </a:fillRef>
          <a:effectRef idx="2">
            <a:schemeClr val="accent5"/>
          </a:effectRef>
          <a:fontRef idx="minor">
            <a:schemeClr val="tx1"/>
          </a:fontRef>
        </p:style>
      </p:cxnSp>
      <p:sp>
        <p:nvSpPr>
          <p:cNvPr id="39" name="Content Placeholder 4">
            <a:extLst>
              <a:ext uri="{FF2B5EF4-FFF2-40B4-BE49-F238E27FC236}">
                <a16:creationId xmlns:a16="http://schemas.microsoft.com/office/drawing/2014/main" id="{C56C23D7-1E83-48A9-B8EB-3DC488679A3D}"/>
              </a:ext>
            </a:extLst>
          </p:cNvPr>
          <p:cNvSpPr txBox="1">
            <a:spLocks/>
          </p:cNvSpPr>
          <p:nvPr/>
        </p:nvSpPr>
        <p:spPr>
          <a:xfrm>
            <a:off x="9050409" y="3345434"/>
            <a:ext cx="1973765" cy="369332"/>
          </a:xfrm>
          <a:prstGeom prst="rect">
            <a:avLst/>
          </a:prstGeom>
        </p:spPr>
        <p:txBody>
          <a:bodyPr vert="horz" wrap="square" lIns="91440" tIns="45720" rIns="91440" bIns="45720" rtlCol="0">
            <a:sp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bg1"/>
                </a:solidFill>
                <a:latin typeface="Georgia" panose="02040502050405020303" pitchFamily="18"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bg1"/>
                </a:solidFill>
                <a:latin typeface="Georgia" panose="02040502050405020303" pitchFamily="18"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bg1"/>
                </a:solidFill>
                <a:latin typeface="Georgia" panose="02040502050405020303" pitchFamily="18"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Georgia" panose="02040502050405020303" pitchFamily="18"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Georgia" panose="02040502050405020303" pitchFamily="18"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en-US" sz="2000" i="1" dirty="0"/>
              <a:t>DB Server</a:t>
            </a:r>
          </a:p>
        </p:txBody>
      </p:sp>
      <p:sp>
        <p:nvSpPr>
          <p:cNvPr id="40" name="Rectangle 39">
            <a:extLst>
              <a:ext uri="{FF2B5EF4-FFF2-40B4-BE49-F238E27FC236}">
                <a16:creationId xmlns:a16="http://schemas.microsoft.com/office/drawing/2014/main" id="{588EBC4C-49AC-4717-804E-39306691AA33}"/>
              </a:ext>
            </a:extLst>
          </p:cNvPr>
          <p:cNvSpPr/>
          <p:nvPr/>
        </p:nvSpPr>
        <p:spPr>
          <a:xfrm>
            <a:off x="6338738" y="4258647"/>
            <a:ext cx="2074127" cy="129035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Content Placeholder 4">
            <a:extLst>
              <a:ext uri="{FF2B5EF4-FFF2-40B4-BE49-F238E27FC236}">
                <a16:creationId xmlns:a16="http://schemas.microsoft.com/office/drawing/2014/main" id="{9E486042-992F-41B8-8981-0AC7DDA2434D}"/>
              </a:ext>
            </a:extLst>
          </p:cNvPr>
          <p:cNvSpPr txBox="1">
            <a:spLocks/>
          </p:cNvSpPr>
          <p:nvPr/>
        </p:nvSpPr>
        <p:spPr>
          <a:xfrm>
            <a:off x="6182621" y="5532798"/>
            <a:ext cx="2352907" cy="341632"/>
          </a:xfrm>
          <a:prstGeom prst="rect">
            <a:avLst/>
          </a:prstGeom>
        </p:spPr>
        <p:txBody>
          <a:bodyPr vert="horz" wrap="square" lIns="91440" tIns="45720" rIns="91440" bIns="45720" rtlCol="0">
            <a:sp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bg1"/>
                </a:solidFill>
                <a:latin typeface="Georgia" panose="02040502050405020303" pitchFamily="18"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bg1"/>
                </a:solidFill>
                <a:latin typeface="Georgia" panose="02040502050405020303" pitchFamily="18"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bg1"/>
                </a:solidFill>
                <a:latin typeface="Georgia" panose="02040502050405020303" pitchFamily="18"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Georgia" panose="02040502050405020303" pitchFamily="18"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Georgia" panose="02040502050405020303" pitchFamily="18"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en-US" sz="1800" i="1" dirty="0"/>
              <a:t>Application Server B</a:t>
            </a:r>
          </a:p>
        </p:txBody>
      </p:sp>
      <p:sp>
        <p:nvSpPr>
          <p:cNvPr id="42" name="Rounded Rectangle 18">
            <a:extLst>
              <a:ext uri="{FF2B5EF4-FFF2-40B4-BE49-F238E27FC236}">
                <a16:creationId xmlns:a16="http://schemas.microsoft.com/office/drawing/2014/main" id="{BB89F977-A0E2-409E-8D43-2FF28D02775F}"/>
              </a:ext>
            </a:extLst>
          </p:cNvPr>
          <p:cNvSpPr/>
          <p:nvPr/>
        </p:nvSpPr>
        <p:spPr>
          <a:xfrm>
            <a:off x="6619376" y="4528464"/>
            <a:ext cx="1492406" cy="764062"/>
          </a:xfrm>
          <a:prstGeom prst="roundRect">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en-US" dirty="0"/>
              <a:t>Application</a:t>
            </a:r>
          </a:p>
        </p:txBody>
      </p:sp>
      <p:cxnSp>
        <p:nvCxnSpPr>
          <p:cNvPr id="43" name="Straight Arrow Connector 42">
            <a:extLst>
              <a:ext uri="{FF2B5EF4-FFF2-40B4-BE49-F238E27FC236}">
                <a16:creationId xmlns:a16="http://schemas.microsoft.com/office/drawing/2014/main" id="{6758A7D2-CDAD-4B47-A595-9120D3A4C30D}"/>
              </a:ext>
            </a:extLst>
          </p:cNvPr>
          <p:cNvCxnSpPr>
            <a:cxnSpLocks/>
            <a:stCxn id="42" idx="3"/>
            <a:endCxn id="36" idx="2"/>
          </p:cNvCxnSpPr>
          <p:nvPr/>
        </p:nvCxnSpPr>
        <p:spPr>
          <a:xfrm flipV="1">
            <a:off x="8111782" y="2433645"/>
            <a:ext cx="1388393" cy="2476850"/>
          </a:xfrm>
          <a:prstGeom prst="straightConnector1">
            <a:avLst/>
          </a:prstGeom>
          <a:ln>
            <a:headEnd type="triangle"/>
            <a:tailEnd type="triangle"/>
          </a:ln>
        </p:spPr>
        <p:style>
          <a:lnRef idx="3">
            <a:schemeClr val="accent5"/>
          </a:lnRef>
          <a:fillRef idx="0">
            <a:schemeClr val="accent5"/>
          </a:fillRef>
          <a:effectRef idx="2">
            <a:schemeClr val="accent5"/>
          </a:effectRef>
          <a:fontRef idx="minor">
            <a:schemeClr val="tx1"/>
          </a:fontRef>
        </p:style>
      </p:cxnSp>
      <p:sp>
        <p:nvSpPr>
          <p:cNvPr id="44" name="Rectangle 43">
            <a:extLst>
              <a:ext uri="{FF2B5EF4-FFF2-40B4-BE49-F238E27FC236}">
                <a16:creationId xmlns:a16="http://schemas.microsoft.com/office/drawing/2014/main" id="{6A0304CA-B07F-463E-A1A6-55C740AA57BC}"/>
              </a:ext>
            </a:extLst>
          </p:cNvPr>
          <p:cNvSpPr/>
          <p:nvPr/>
        </p:nvSpPr>
        <p:spPr>
          <a:xfrm>
            <a:off x="3743289" y="3401021"/>
            <a:ext cx="2074127" cy="129035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Content Placeholder 4">
            <a:extLst>
              <a:ext uri="{FF2B5EF4-FFF2-40B4-BE49-F238E27FC236}">
                <a16:creationId xmlns:a16="http://schemas.microsoft.com/office/drawing/2014/main" id="{4EC30AC9-94E8-414C-81E8-38778C23279B}"/>
              </a:ext>
            </a:extLst>
          </p:cNvPr>
          <p:cNvSpPr txBox="1">
            <a:spLocks/>
          </p:cNvSpPr>
          <p:nvPr/>
        </p:nvSpPr>
        <p:spPr>
          <a:xfrm>
            <a:off x="3519342" y="4675172"/>
            <a:ext cx="2518313" cy="341632"/>
          </a:xfrm>
          <a:prstGeom prst="rect">
            <a:avLst/>
          </a:prstGeom>
        </p:spPr>
        <p:txBody>
          <a:bodyPr vert="horz" wrap="square" lIns="91440" tIns="45720" rIns="91440" bIns="45720" rtlCol="0">
            <a:sp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bg1"/>
                </a:solidFill>
                <a:latin typeface="Georgia" panose="02040502050405020303" pitchFamily="18"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bg1"/>
                </a:solidFill>
                <a:latin typeface="Georgia" panose="02040502050405020303" pitchFamily="18"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bg1"/>
                </a:solidFill>
                <a:latin typeface="Georgia" panose="02040502050405020303" pitchFamily="18"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Georgia" panose="02040502050405020303" pitchFamily="18"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Georgia" panose="02040502050405020303" pitchFamily="18"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en-US" sz="1800" i="1" dirty="0"/>
              <a:t>Load Balancer Server</a:t>
            </a:r>
          </a:p>
        </p:txBody>
      </p:sp>
      <p:sp>
        <p:nvSpPr>
          <p:cNvPr id="46" name="Rounded Rectangle 27">
            <a:extLst>
              <a:ext uri="{FF2B5EF4-FFF2-40B4-BE49-F238E27FC236}">
                <a16:creationId xmlns:a16="http://schemas.microsoft.com/office/drawing/2014/main" id="{AFD9AC26-390E-45E2-8497-75847AB6C247}"/>
              </a:ext>
            </a:extLst>
          </p:cNvPr>
          <p:cNvSpPr/>
          <p:nvPr/>
        </p:nvSpPr>
        <p:spPr>
          <a:xfrm>
            <a:off x="4023927" y="3670838"/>
            <a:ext cx="1492406" cy="764062"/>
          </a:xfrm>
          <a:prstGeom prst="roundRect">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en-US" dirty="0"/>
              <a:t>Load Balancer</a:t>
            </a:r>
          </a:p>
        </p:txBody>
      </p:sp>
      <p:cxnSp>
        <p:nvCxnSpPr>
          <p:cNvPr id="47" name="Straight Arrow Connector 46">
            <a:extLst>
              <a:ext uri="{FF2B5EF4-FFF2-40B4-BE49-F238E27FC236}">
                <a16:creationId xmlns:a16="http://schemas.microsoft.com/office/drawing/2014/main" id="{A15021DF-9928-4170-8A40-AFA0ED6AECE9}"/>
              </a:ext>
            </a:extLst>
          </p:cNvPr>
          <p:cNvCxnSpPr>
            <a:stCxn id="46" idx="3"/>
            <a:endCxn id="37" idx="1"/>
          </p:cNvCxnSpPr>
          <p:nvPr/>
        </p:nvCxnSpPr>
        <p:spPr>
          <a:xfrm flipV="1">
            <a:off x="5516333" y="3162836"/>
            <a:ext cx="1103043" cy="890033"/>
          </a:xfrm>
          <a:prstGeom prst="straightConnector1">
            <a:avLst/>
          </a:prstGeom>
          <a:ln>
            <a:tailEnd type="triangle"/>
          </a:ln>
        </p:spPr>
        <p:style>
          <a:lnRef idx="3">
            <a:schemeClr val="accent5"/>
          </a:lnRef>
          <a:fillRef idx="0">
            <a:schemeClr val="accent5"/>
          </a:fillRef>
          <a:effectRef idx="2">
            <a:schemeClr val="accent5"/>
          </a:effectRef>
          <a:fontRef idx="minor">
            <a:schemeClr val="tx1"/>
          </a:fontRef>
        </p:style>
      </p:cxnSp>
      <p:cxnSp>
        <p:nvCxnSpPr>
          <p:cNvPr id="48" name="Straight Arrow Connector 47">
            <a:extLst>
              <a:ext uri="{FF2B5EF4-FFF2-40B4-BE49-F238E27FC236}">
                <a16:creationId xmlns:a16="http://schemas.microsoft.com/office/drawing/2014/main" id="{DF406196-91CC-4DD2-A7E4-29092AFB2B5F}"/>
              </a:ext>
            </a:extLst>
          </p:cNvPr>
          <p:cNvCxnSpPr>
            <a:stCxn id="46" idx="3"/>
            <a:endCxn id="42" idx="1"/>
          </p:cNvCxnSpPr>
          <p:nvPr/>
        </p:nvCxnSpPr>
        <p:spPr>
          <a:xfrm>
            <a:off x="5516333" y="4052869"/>
            <a:ext cx="1103043" cy="857626"/>
          </a:xfrm>
          <a:prstGeom prst="straightConnector1">
            <a:avLst/>
          </a:prstGeom>
          <a:ln>
            <a:tailEnd type="triangle"/>
          </a:ln>
        </p:spPr>
        <p:style>
          <a:lnRef idx="3">
            <a:schemeClr val="accent5"/>
          </a:lnRef>
          <a:fillRef idx="0">
            <a:schemeClr val="accent5"/>
          </a:fillRef>
          <a:effectRef idx="2">
            <a:schemeClr val="accent5"/>
          </a:effectRef>
          <a:fontRef idx="minor">
            <a:schemeClr val="tx1"/>
          </a:fontRef>
        </p:style>
      </p:cxnSp>
      <p:sp>
        <p:nvSpPr>
          <p:cNvPr id="49" name="Rectangle 48">
            <a:extLst>
              <a:ext uri="{FF2B5EF4-FFF2-40B4-BE49-F238E27FC236}">
                <a16:creationId xmlns:a16="http://schemas.microsoft.com/office/drawing/2014/main" id="{B131B69F-198A-4C26-90E5-04C45CA0D804}"/>
              </a:ext>
            </a:extLst>
          </p:cNvPr>
          <p:cNvSpPr/>
          <p:nvPr/>
        </p:nvSpPr>
        <p:spPr>
          <a:xfrm>
            <a:off x="1271167" y="3539297"/>
            <a:ext cx="1712846" cy="100910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t>Client</a:t>
            </a:r>
          </a:p>
        </p:txBody>
      </p:sp>
      <p:cxnSp>
        <p:nvCxnSpPr>
          <p:cNvPr id="50" name="Straight Arrow Connector 49">
            <a:extLst>
              <a:ext uri="{FF2B5EF4-FFF2-40B4-BE49-F238E27FC236}">
                <a16:creationId xmlns:a16="http://schemas.microsoft.com/office/drawing/2014/main" id="{37884AC9-AE99-4E63-B8DA-DEAD1290DEB6}"/>
              </a:ext>
            </a:extLst>
          </p:cNvPr>
          <p:cNvCxnSpPr>
            <a:stCxn id="49" idx="3"/>
            <a:endCxn id="46" idx="1"/>
          </p:cNvCxnSpPr>
          <p:nvPr/>
        </p:nvCxnSpPr>
        <p:spPr>
          <a:xfrm>
            <a:off x="2984013" y="4043849"/>
            <a:ext cx="1039914" cy="9020"/>
          </a:xfrm>
          <a:prstGeom prst="straightConnector1">
            <a:avLst/>
          </a:prstGeom>
          <a:ln>
            <a:headEnd type="none"/>
            <a:tailEnd type="triangle"/>
          </a:ln>
        </p:spPr>
        <p:style>
          <a:lnRef idx="3">
            <a:schemeClr val="dk1"/>
          </a:lnRef>
          <a:fillRef idx="0">
            <a:schemeClr val="dk1"/>
          </a:fillRef>
          <a:effectRef idx="2">
            <a:schemeClr val="dk1"/>
          </a:effectRef>
          <a:fontRef idx="minor">
            <a:schemeClr val="tx1"/>
          </a:fontRef>
        </p:style>
      </p:cxnSp>
      <p:sp>
        <p:nvSpPr>
          <p:cNvPr id="51" name="Rectangle 50">
            <a:extLst>
              <a:ext uri="{FF2B5EF4-FFF2-40B4-BE49-F238E27FC236}">
                <a16:creationId xmlns:a16="http://schemas.microsoft.com/office/drawing/2014/main" id="{D2638C78-9DA1-4EE5-80A7-43E2DCB7C050}"/>
              </a:ext>
            </a:extLst>
          </p:cNvPr>
          <p:cNvSpPr/>
          <p:nvPr/>
        </p:nvSpPr>
        <p:spPr>
          <a:xfrm>
            <a:off x="9061296" y="4258647"/>
            <a:ext cx="1973765" cy="167469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Content Placeholder 4">
            <a:extLst>
              <a:ext uri="{FF2B5EF4-FFF2-40B4-BE49-F238E27FC236}">
                <a16:creationId xmlns:a16="http://schemas.microsoft.com/office/drawing/2014/main" id="{FB5300D1-F6CC-45FC-B1D9-24213F9202D5}"/>
              </a:ext>
            </a:extLst>
          </p:cNvPr>
          <p:cNvSpPr txBox="1">
            <a:spLocks/>
          </p:cNvSpPr>
          <p:nvPr/>
        </p:nvSpPr>
        <p:spPr>
          <a:xfrm>
            <a:off x="9061295" y="5926673"/>
            <a:ext cx="1973765" cy="369332"/>
          </a:xfrm>
          <a:prstGeom prst="rect">
            <a:avLst/>
          </a:prstGeom>
        </p:spPr>
        <p:txBody>
          <a:bodyPr vert="horz" wrap="square" lIns="91440" tIns="45720" rIns="91440" bIns="45720" rtlCol="0">
            <a:sp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bg1"/>
                </a:solidFill>
                <a:latin typeface="Georgia" panose="02040502050405020303" pitchFamily="18"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bg1"/>
                </a:solidFill>
                <a:latin typeface="Georgia" panose="02040502050405020303" pitchFamily="18"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bg1"/>
                </a:solidFill>
                <a:latin typeface="Georgia" panose="02040502050405020303" pitchFamily="18"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Georgia" panose="02040502050405020303" pitchFamily="18"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Georgia" panose="02040502050405020303" pitchFamily="18"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en-US" sz="2000" i="1" dirty="0"/>
              <a:t>File Server</a:t>
            </a:r>
          </a:p>
        </p:txBody>
      </p:sp>
      <p:sp>
        <p:nvSpPr>
          <p:cNvPr id="54" name="Rounded Rectangle 5">
            <a:extLst>
              <a:ext uri="{FF2B5EF4-FFF2-40B4-BE49-F238E27FC236}">
                <a16:creationId xmlns:a16="http://schemas.microsoft.com/office/drawing/2014/main" id="{E720B9F3-FA6D-4AC6-B33F-A9423DE68EEF}"/>
              </a:ext>
            </a:extLst>
          </p:cNvPr>
          <p:cNvSpPr/>
          <p:nvPr/>
        </p:nvSpPr>
        <p:spPr>
          <a:xfrm>
            <a:off x="9301974" y="4691378"/>
            <a:ext cx="1492406" cy="764062"/>
          </a:xfrm>
          <a:prstGeom prst="roundRect">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en-US" dirty="0"/>
              <a:t>File Service</a:t>
            </a:r>
          </a:p>
        </p:txBody>
      </p:sp>
      <p:cxnSp>
        <p:nvCxnSpPr>
          <p:cNvPr id="55" name="Straight Arrow Connector 54">
            <a:extLst>
              <a:ext uri="{FF2B5EF4-FFF2-40B4-BE49-F238E27FC236}">
                <a16:creationId xmlns:a16="http://schemas.microsoft.com/office/drawing/2014/main" id="{51637EBB-1843-44C1-B74E-A8BC23631759}"/>
              </a:ext>
            </a:extLst>
          </p:cNvPr>
          <p:cNvCxnSpPr>
            <a:cxnSpLocks/>
            <a:stCxn id="54" idx="1"/>
          </p:cNvCxnSpPr>
          <p:nvPr/>
        </p:nvCxnSpPr>
        <p:spPr>
          <a:xfrm flipH="1" flipV="1">
            <a:off x="8111781" y="3143211"/>
            <a:ext cx="1190193" cy="1930198"/>
          </a:xfrm>
          <a:prstGeom prst="straightConnector1">
            <a:avLst/>
          </a:prstGeom>
          <a:ln>
            <a:headEnd type="triangle"/>
            <a:tailEnd type="triangle"/>
          </a:ln>
        </p:spPr>
        <p:style>
          <a:lnRef idx="3">
            <a:schemeClr val="accent5"/>
          </a:lnRef>
          <a:fillRef idx="0">
            <a:schemeClr val="accent5"/>
          </a:fillRef>
          <a:effectRef idx="2">
            <a:schemeClr val="accent5"/>
          </a:effectRef>
          <a:fontRef idx="minor">
            <a:schemeClr val="tx1"/>
          </a:fontRef>
        </p:style>
      </p:cxnSp>
      <p:cxnSp>
        <p:nvCxnSpPr>
          <p:cNvPr id="56" name="Straight Arrow Connector 55">
            <a:extLst>
              <a:ext uri="{FF2B5EF4-FFF2-40B4-BE49-F238E27FC236}">
                <a16:creationId xmlns:a16="http://schemas.microsoft.com/office/drawing/2014/main" id="{E9AFF297-D8BF-436F-99E9-0D1D2380DD66}"/>
              </a:ext>
            </a:extLst>
          </p:cNvPr>
          <p:cNvCxnSpPr>
            <a:cxnSpLocks/>
            <a:stCxn id="42" idx="3"/>
            <a:endCxn id="54" idx="1"/>
          </p:cNvCxnSpPr>
          <p:nvPr/>
        </p:nvCxnSpPr>
        <p:spPr>
          <a:xfrm>
            <a:off x="8111782" y="4910495"/>
            <a:ext cx="1190192" cy="162914"/>
          </a:xfrm>
          <a:prstGeom prst="straightConnector1">
            <a:avLst/>
          </a:prstGeom>
          <a:ln>
            <a:headEnd type="triangle"/>
            <a:tailEnd type="triangle"/>
          </a:ln>
        </p:spPr>
        <p:style>
          <a:lnRef idx="3">
            <a:schemeClr val="accent5"/>
          </a:lnRef>
          <a:fillRef idx="0">
            <a:schemeClr val="accent5"/>
          </a:fillRef>
          <a:effectRef idx="2">
            <a:schemeClr val="accent5"/>
          </a:effectRef>
          <a:fontRef idx="minor">
            <a:schemeClr val="tx1"/>
          </a:fontRef>
        </p:style>
      </p:cxnSp>
      <p:sp>
        <p:nvSpPr>
          <p:cNvPr id="57" name="Rectangle 56">
            <a:extLst>
              <a:ext uri="{FF2B5EF4-FFF2-40B4-BE49-F238E27FC236}">
                <a16:creationId xmlns:a16="http://schemas.microsoft.com/office/drawing/2014/main" id="{62E4A3BE-9605-45CD-97E3-623E8CF8262E}"/>
              </a:ext>
            </a:extLst>
          </p:cNvPr>
          <p:cNvSpPr/>
          <p:nvPr/>
        </p:nvSpPr>
        <p:spPr>
          <a:xfrm>
            <a:off x="3780392" y="5257076"/>
            <a:ext cx="1973763" cy="127556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Content Placeholder 4">
            <a:extLst>
              <a:ext uri="{FF2B5EF4-FFF2-40B4-BE49-F238E27FC236}">
                <a16:creationId xmlns:a16="http://schemas.microsoft.com/office/drawing/2014/main" id="{74B755A5-B70A-4CD8-B512-18166C69D1AA}"/>
              </a:ext>
            </a:extLst>
          </p:cNvPr>
          <p:cNvSpPr txBox="1">
            <a:spLocks/>
          </p:cNvSpPr>
          <p:nvPr/>
        </p:nvSpPr>
        <p:spPr>
          <a:xfrm>
            <a:off x="3780391" y="6525974"/>
            <a:ext cx="1973765" cy="369332"/>
          </a:xfrm>
          <a:prstGeom prst="rect">
            <a:avLst/>
          </a:prstGeom>
        </p:spPr>
        <p:txBody>
          <a:bodyPr vert="horz" wrap="square" lIns="91440" tIns="45720" rIns="91440" bIns="45720" rtlCol="0">
            <a:sp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bg1"/>
                </a:solidFill>
                <a:latin typeface="Georgia" panose="02040502050405020303" pitchFamily="18"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bg1"/>
                </a:solidFill>
                <a:latin typeface="Georgia" panose="02040502050405020303" pitchFamily="18"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bg1"/>
                </a:solidFill>
                <a:latin typeface="Georgia" panose="02040502050405020303" pitchFamily="18"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Georgia" panose="02040502050405020303" pitchFamily="18"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Georgia" panose="02040502050405020303" pitchFamily="18"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en-US" sz="2000" i="1" dirty="0"/>
              <a:t>Stream Server</a:t>
            </a:r>
          </a:p>
        </p:txBody>
      </p:sp>
      <p:sp>
        <p:nvSpPr>
          <p:cNvPr id="59" name="Rounded Rectangle 5">
            <a:extLst>
              <a:ext uri="{FF2B5EF4-FFF2-40B4-BE49-F238E27FC236}">
                <a16:creationId xmlns:a16="http://schemas.microsoft.com/office/drawing/2014/main" id="{1367E5FC-C712-4A26-A339-E967EDF5E836}"/>
              </a:ext>
            </a:extLst>
          </p:cNvPr>
          <p:cNvSpPr/>
          <p:nvPr/>
        </p:nvSpPr>
        <p:spPr>
          <a:xfrm>
            <a:off x="4198825" y="5562039"/>
            <a:ext cx="1136896" cy="764062"/>
          </a:xfrm>
          <a:prstGeom prst="roundRect">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en-US" dirty="0"/>
              <a:t>Stream Service</a:t>
            </a:r>
          </a:p>
        </p:txBody>
      </p:sp>
      <p:cxnSp>
        <p:nvCxnSpPr>
          <p:cNvPr id="60" name="Straight Arrow Connector 59">
            <a:extLst>
              <a:ext uri="{FF2B5EF4-FFF2-40B4-BE49-F238E27FC236}">
                <a16:creationId xmlns:a16="http://schemas.microsoft.com/office/drawing/2014/main" id="{47E2AA7D-CDDF-4853-A30F-0091C27EEB76}"/>
              </a:ext>
            </a:extLst>
          </p:cNvPr>
          <p:cNvCxnSpPr>
            <a:cxnSpLocks/>
            <a:stCxn id="49" idx="3"/>
            <a:endCxn id="59" idx="1"/>
          </p:cNvCxnSpPr>
          <p:nvPr/>
        </p:nvCxnSpPr>
        <p:spPr>
          <a:xfrm>
            <a:off x="2984013" y="4043849"/>
            <a:ext cx="1214812" cy="1900221"/>
          </a:xfrm>
          <a:prstGeom prst="straightConnector1">
            <a:avLst/>
          </a:prstGeom>
          <a:ln>
            <a:headEnd type="none"/>
            <a:tailEnd type="triangle"/>
          </a:ln>
        </p:spPr>
        <p:style>
          <a:lnRef idx="3">
            <a:schemeClr val="dk1"/>
          </a:lnRef>
          <a:fillRef idx="0">
            <a:schemeClr val="dk1"/>
          </a:fillRef>
          <a:effectRef idx="2">
            <a:schemeClr val="dk1"/>
          </a:effectRef>
          <a:fontRef idx="minor">
            <a:schemeClr val="tx1"/>
          </a:fontRef>
        </p:style>
      </p:cxnSp>
      <p:cxnSp>
        <p:nvCxnSpPr>
          <p:cNvPr id="65" name="Straight Arrow Connector 64">
            <a:extLst>
              <a:ext uri="{FF2B5EF4-FFF2-40B4-BE49-F238E27FC236}">
                <a16:creationId xmlns:a16="http://schemas.microsoft.com/office/drawing/2014/main" id="{D2D83167-31DF-4753-A456-27ED3E71CBE2}"/>
              </a:ext>
            </a:extLst>
          </p:cNvPr>
          <p:cNvCxnSpPr>
            <a:cxnSpLocks/>
            <a:endCxn id="59" idx="3"/>
          </p:cNvCxnSpPr>
          <p:nvPr/>
        </p:nvCxnSpPr>
        <p:spPr>
          <a:xfrm flipH="1">
            <a:off x="5335721" y="5106140"/>
            <a:ext cx="3966252" cy="837930"/>
          </a:xfrm>
          <a:prstGeom prst="straightConnector1">
            <a:avLst/>
          </a:prstGeom>
          <a:ln>
            <a:headEnd type="triangle"/>
            <a:tailEnd type="triangle"/>
          </a:ln>
        </p:spPr>
        <p:style>
          <a:lnRef idx="3">
            <a:schemeClr val="accent5"/>
          </a:lnRef>
          <a:fillRef idx="0">
            <a:schemeClr val="accent5"/>
          </a:fillRef>
          <a:effectRef idx="2">
            <a:schemeClr val="accent5"/>
          </a:effectRef>
          <a:fontRef idx="minor">
            <a:schemeClr val="tx1"/>
          </a:fontRef>
        </p:style>
      </p:cxnSp>
    </p:spTree>
    <p:extLst>
      <p:ext uri="{BB962C8B-B14F-4D97-AF65-F5344CB8AC3E}">
        <p14:creationId xmlns:p14="http://schemas.microsoft.com/office/powerpoint/2010/main" val="29746592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1"/>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54"/>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5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5"/>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56"/>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57"/>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58"/>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59"/>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60"/>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6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 grpId="0" animBg="1"/>
      <p:bldP spid="53" grpId="0"/>
      <p:bldP spid="54" grpId="0" animBg="1"/>
      <p:bldP spid="57" grpId="0" animBg="1"/>
      <p:bldP spid="58" grpId="0"/>
      <p:bldP spid="59"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4800" dirty="0"/>
              <a:t>Scaling Web Applications</a:t>
            </a:r>
          </a:p>
        </p:txBody>
      </p:sp>
      <p:sp>
        <p:nvSpPr>
          <p:cNvPr id="3" name="Subtitle 2"/>
          <p:cNvSpPr>
            <a:spLocks noGrp="1"/>
          </p:cNvSpPr>
          <p:nvPr>
            <p:ph type="subTitle" idx="1"/>
          </p:nvPr>
        </p:nvSpPr>
        <p:spPr/>
        <p:txBody>
          <a:bodyPr>
            <a:normAutofit/>
          </a:bodyPr>
          <a:lstStyle/>
          <a:p>
            <a:r>
              <a:rPr lang="en-US" b="1" dirty="0"/>
              <a:t>Peter Larsson-Green</a:t>
            </a:r>
          </a:p>
          <a:p>
            <a:r>
              <a:rPr lang="en-US" dirty="0"/>
              <a:t>Lecturer at Jönköping University</a:t>
            </a:r>
          </a:p>
          <a:p>
            <a:r>
              <a:rPr lang="en-US" dirty="0"/>
              <a:t>Spring 2019</a:t>
            </a:r>
          </a:p>
        </p:txBody>
      </p:sp>
    </p:spTree>
    <p:extLst>
      <p:ext uri="{BB962C8B-B14F-4D97-AF65-F5344CB8AC3E}">
        <p14:creationId xmlns:p14="http://schemas.microsoft.com/office/powerpoint/2010/main" val="40155950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Scaling web applications</a:t>
            </a:r>
            <a:endParaRPr lang="en-US" noProof="0" dirty="0"/>
          </a:p>
        </p:txBody>
      </p:sp>
      <p:sp>
        <p:nvSpPr>
          <p:cNvPr id="22" name="Content Placeholder 2">
            <a:extLst>
              <a:ext uri="{FF2B5EF4-FFF2-40B4-BE49-F238E27FC236}">
                <a16:creationId xmlns:a16="http://schemas.microsoft.com/office/drawing/2014/main" id="{2528A2F3-36C5-4CCB-A599-D9932ECAE68A}"/>
              </a:ext>
            </a:extLst>
          </p:cNvPr>
          <p:cNvSpPr>
            <a:spLocks noGrp="1"/>
          </p:cNvSpPr>
          <p:nvPr>
            <p:ph idx="1"/>
          </p:nvPr>
        </p:nvSpPr>
        <p:spPr>
          <a:xfrm>
            <a:off x="838200" y="1825625"/>
            <a:ext cx="10515600" cy="4351338"/>
          </a:xfrm>
        </p:spPr>
        <p:txBody>
          <a:bodyPr>
            <a:normAutofit/>
          </a:bodyPr>
          <a:lstStyle/>
          <a:p>
            <a:pPr marL="0" indent="0">
              <a:buNone/>
            </a:pPr>
            <a:r>
              <a:rPr lang="en-US" noProof="0" dirty="0">
                <a:latin typeface="Georgia" panose="02040502050405020303" pitchFamily="18" charset="0"/>
              </a:rPr>
              <a:t>Two well-known techniques:</a:t>
            </a:r>
          </a:p>
          <a:p>
            <a:pPr marL="0" indent="0">
              <a:buNone/>
            </a:pPr>
            <a:endParaRPr lang="en-US" sz="300" noProof="0" dirty="0">
              <a:latin typeface="Georgia" panose="02040502050405020303" pitchFamily="18" charset="0"/>
            </a:endParaRPr>
          </a:p>
          <a:p>
            <a:r>
              <a:rPr lang="en-US" noProof="0" dirty="0">
                <a:latin typeface="Georgia" panose="02040502050405020303" pitchFamily="18" charset="0"/>
              </a:rPr>
              <a:t>Vertical scaling</a:t>
            </a:r>
          </a:p>
          <a:p>
            <a:pPr lvl="1"/>
            <a:r>
              <a:rPr lang="en-US" dirty="0"/>
              <a:t>Easy </a:t>
            </a:r>
            <a:r>
              <a:rPr lang="en-US" dirty="0">
                <a:solidFill>
                  <a:schemeClr val="accent6"/>
                </a:solidFill>
                <a:sym typeface="Wingdings" panose="05000000000000000000" pitchFamily="2" charset="2"/>
              </a:rPr>
              <a:t></a:t>
            </a:r>
          </a:p>
          <a:p>
            <a:pPr lvl="1"/>
            <a:r>
              <a:rPr lang="en-US" dirty="0">
                <a:sym typeface="Wingdings" panose="05000000000000000000" pitchFamily="2" charset="2"/>
              </a:rPr>
              <a:t>Limited </a:t>
            </a:r>
            <a:r>
              <a:rPr lang="en-US" dirty="0">
                <a:solidFill>
                  <a:srgbClr val="C00000"/>
                </a:solidFill>
                <a:sym typeface="Wingdings" panose="05000000000000000000" pitchFamily="2" charset="2"/>
              </a:rPr>
              <a:t></a:t>
            </a:r>
            <a:endParaRPr lang="en-US" dirty="0">
              <a:solidFill>
                <a:srgbClr val="C00000"/>
              </a:solidFill>
            </a:endParaRPr>
          </a:p>
          <a:p>
            <a:pPr marL="0" indent="0">
              <a:buNone/>
            </a:pPr>
            <a:endParaRPr lang="en-US" sz="5400" dirty="0"/>
          </a:p>
          <a:p>
            <a:r>
              <a:rPr lang="en-US" dirty="0"/>
              <a:t>Horizontal scaling</a:t>
            </a:r>
          </a:p>
          <a:p>
            <a:pPr lvl="1"/>
            <a:r>
              <a:rPr lang="en-US" noProof="0" dirty="0">
                <a:latin typeface="Georgia" panose="02040502050405020303" pitchFamily="18" charset="0"/>
              </a:rPr>
              <a:t>"Unlimited" </a:t>
            </a:r>
            <a:r>
              <a:rPr lang="en-US" noProof="0" dirty="0">
                <a:solidFill>
                  <a:schemeClr val="accent6"/>
                </a:solidFill>
                <a:latin typeface="Georgia" panose="02040502050405020303" pitchFamily="18" charset="0"/>
                <a:sym typeface="Wingdings" panose="05000000000000000000" pitchFamily="2" charset="2"/>
              </a:rPr>
              <a:t></a:t>
            </a:r>
          </a:p>
          <a:p>
            <a:pPr lvl="1"/>
            <a:r>
              <a:rPr lang="en-US" dirty="0">
                <a:sym typeface="Wingdings" panose="05000000000000000000" pitchFamily="2" charset="2"/>
              </a:rPr>
              <a:t>Hard </a:t>
            </a:r>
            <a:r>
              <a:rPr lang="en-US" dirty="0">
                <a:solidFill>
                  <a:srgbClr val="C00000"/>
                </a:solidFill>
                <a:sym typeface="Wingdings" panose="05000000000000000000" pitchFamily="2" charset="2"/>
              </a:rPr>
              <a:t></a:t>
            </a:r>
            <a:endParaRPr lang="en-US" noProof="0" dirty="0">
              <a:solidFill>
                <a:srgbClr val="C00000"/>
              </a:solidFill>
            </a:endParaRPr>
          </a:p>
        </p:txBody>
      </p:sp>
      <p:pic>
        <p:nvPicPr>
          <p:cNvPr id="4" name="Picture 3">
            <a:extLst>
              <a:ext uri="{FF2B5EF4-FFF2-40B4-BE49-F238E27FC236}">
                <a16:creationId xmlns:a16="http://schemas.microsoft.com/office/drawing/2014/main" id="{2E7302F1-9441-4630-944C-952062FD132C}"/>
              </a:ext>
            </a:extLst>
          </p:cNvPr>
          <p:cNvPicPr>
            <a:picLocks noChangeAspect="1"/>
          </p:cNvPicPr>
          <p:nvPr/>
        </p:nvPicPr>
        <p:blipFill>
          <a:blip r:embed="rId2"/>
          <a:stretch>
            <a:fillRect/>
          </a:stretch>
        </p:blipFill>
        <p:spPr>
          <a:xfrm>
            <a:off x="4858855" y="2406573"/>
            <a:ext cx="688009" cy="1332160"/>
          </a:xfrm>
          <a:prstGeom prst="rect">
            <a:avLst/>
          </a:prstGeom>
        </p:spPr>
      </p:pic>
      <p:pic>
        <p:nvPicPr>
          <p:cNvPr id="5" name="Picture 4">
            <a:extLst>
              <a:ext uri="{FF2B5EF4-FFF2-40B4-BE49-F238E27FC236}">
                <a16:creationId xmlns:a16="http://schemas.microsoft.com/office/drawing/2014/main" id="{91CCEED7-EE93-4EE3-82AA-BF0086F7EF76}"/>
              </a:ext>
            </a:extLst>
          </p:cNvPr>
          <p:cNvPicPr>
            <a:picLocks noChangeAspect="1"/>
          </p:cNvPicPr>
          <p:nvPr/>
        </p:nvPicPr>
        <p:blipFill>
          <a:blip r:embed="rId2"/>
          <a:stretch>
            <a:fillRect/>
          </a:stretch>
        </p:blipFill>
        <p:spPr>
          <a:xfrm>
            <a:off x="6998666" y="1734391"/>
            <a:ext cx="1288084" cy="2494057"/>
          </a:xfrm>
          <a:prstGeom prst="rect">
            <a:avLst/>
          </a:prstGeom>
        </p:spPr>
      </p:pic>
      <p:pic>
        <p:nvPicPr>
          <p:cNvPr id="6" name="Picture 5">
            <a:extLst>
              <a:ext uri="{FF2B5EF4-FFF2-40B4-BE49-F238E27FC236}">
                <a16:creationId xmlns:a16="http://schemas.microsoft.com/office/drawing/2014/main" id="{0F7B0BC8-3BB1-4D8D-BD36-FD4E931BC8FB}"/>
              </a:ext>
            </a:extLst>
          </p:cNvPr>
          <p:cNvPicPr>
            <a:picLocks noChangeAspect="1"/>
          </p:cNvPicPr>
          <p:nvPr/>
        </p:nvPicPr>
        <p:blipFill>
          <a:blip r:embed="rId2"/>
          <a:stretch>
            <a:fillRect/>
          </a:stretch>
        </p:blipFill>
        <p:spPr>
          <a:xfrm>
            <a:off x="4876800" y="4601245"/>
            <a:ext cx="688009" cy="1332160"/>
          </a:xfrm>
          <a:prstGeom prst="rect">
            <a:avLst/>
          </a:prstGeom>
        </p:spPr>
      </p:pic>
      <p:pic>
        <p:nvPicPr>
          <p:cNvPr id="7" name="Picture 6">
            <a:extLst>
              <a:ext uri="{FF2B5EF4-FFF2-40B4-BE49-F238E27FC236}">
                <a16:creationId xmlns:a16="http://schemas.microsoft.com/office/drawing/2014/main" id="{DEAAF7DA-A879-49FE-A754-BAC5B70B88F5}"/>
              </a:ext>
            </a:extLst>
          </p:cNvPr>
          <p:cNvPicPr>
            <a:picLocks noChangeAspect="1"/>
          </p:cNvPicPr>
          <p:nvPr/>
        </p:nvPicPr>
        <p:blipFill>
          <a:blip r:embed="rId2"/>
          <a:stretch>
            <a:fillRect/>
          </a:stretch>
        </p:blipFill>
        <p:spPr>
          <a:xfrm>
            <a:off x="7055987" y="4610770"/>
            <a:ext cx="688009" cy="1332160"/>
          </a:xfrm>
          <a:prstGeom prst="rect">
            <a:avLst/>
          </a:prstGeom>
        </p:spPr>
      </p:pic>
      <p:pic>
        <p:nvPicPr>
          <p:cNvPr id="8" name="Picture 7">
            <a:extLst>
              <a:ext uri="{FF2B5EF4-FFF2-40B4-BE49-F238E27FC236}">
                <a16:creationId xmlns:a16="http://schemas.microsoft.com/office/drawing/2014/main" id="{2F003518-02D9-4957-9A30-37FE1F595F7A}"/>
              </a:ext>
            </a:extLst>
          </p:cNvPr>
          <p:cNvPicPr>
            <a:picLocks noChangeAspect="1"/>
          </p:cNvPicPr>
          <p:nvPr/>
        </p:nvPicPr>
        <p:blipFill>
          <a:blip r:embed="rId2"/>
          <a:stretch>
            <a:fillRect/>
          </a:stretch>
        </p:blipFill>
        <p:spPr>
          <a:xfrm>
            <a:off x="8044034" y="4610770"/>
            <a:ext cx="688009" cy="1332160"/>
          </a:xfrm>
          <a:prstGeom prst="rect">
            <a:avLst/>
          </a:prstGeom>
        </p:spPr>
      </p:pic>
      <p:pic>
        <p:nvPicPr>
          <p:cNvPr id="9" name="Picture 8">
            <a:extLst>
              <a:ext uri="{FF2B5EF4-FFF2-40B4-BE49-F238E27FC236}">
                <a16:creationId xmlns:a16="http://schemas.microsoft.com/office/drawing/2014/main" id="{435C73C6-065D-4208-B554-08CB532200BD}"/>
              </a:ext>
            </a:extLst>
          </p:cNvPr>
          <p:cNvPicPr>
            <a:picLocks noChangeAspect="1"/>
          </p:cNvPicPr>
          <p:nvPr/>
        </p:nvPicPr>
        <p:blipFill>
          <a:blip r:embed="rId2"/>
          <a:stretch>
            <a:fillRect/>
          </a:stretch>
        </p:blipFill>
        <p:spPr>
          <a:xfrm>
            <a:off x="9032081" y="4610770"/>
            <a:ext cx="688009" cy="1332160"/>
          </a:xfrm>
          <a:prstGeom prst="rect">
            <a:avLst/>
          </a:prstGeom>
        </p:spPr>
      </p:pic>
      <p:pic>
        <p:nvPicPr>
          <p:cNvPr id="10" name="Picture 9">
            <a:extLst>
              <a:ext uri="{FF2B5EF4-FFF2-40B4-BE49-F238E27FC236}">
                <a16:creationId xmlns:a16="http://schemas.microsoft.com/office/drawing/2014/main" id="{9F02077C-A088-49EF-973D-1ED3028E30CA}"/>
              </a:ext>
            </a:extLst>
          </p:cNvPr>
          <p:cNvPicPr>
            <a:picLocks noChangeAspect="1"/>
          </p:cNvPicPr>
          <p:nvPr/>
        </p:nvPicPr>
        <p:blipFill>
          <a:blip r:embed="rId2"/>
          <a:stretch>
            <a:fillRect/>
          </a:stretch>
        </p:blipFill>
        <p:spPr>
          <a:xfrm>
            <a:off x="10020128" y="4610770"/>
            <a:ext cx="688009" cy="1332160"/>
          </a:xfrm>
          <a:prstGeom prst="rect">
            <a:avLst/>
          </a:prstGeom>
        </p:spPr>
      </p:pic>
      <p:cxnSp>
        <p:nvCxnSpPr>
          <p:cNvPr id="11" name="Straight Arrow Connector 10">
            <a:extLst>
              <a:ext uri="{FF2B5EF4-FFF2-40B4-BE49-F238E27FC236}">
                <a16:creationId xmlns:a16="http://schemas.microsoft.com/office/drawing/2014/main" id="{5C40F51B-90ED-4614-9A13-BBB3EC6F9D96}"/>
              </a:ext>
            </a:extLst>
          </p:cNvPr>
          <p:cNvCxnSpPr/>
          <p:nvPr/>
        </p:nvCxnSpPr>
        <p:spPr>
          <a:xfrm>
            <a:off x="5958569" y="3048000"/>
            <a:ext cx="590550" cy="0"/>
          </a:xfrm>
          <a:prstGeom prst="straightConnector1">
            <a:avLst/>
          </a:prstGeom>
          <a:ln w="57150">
            <a:tailEnd type="triangle"/>
          </a:ln>
        </p:spPr>
        <p:style>
          <a:lnRef idx="3">
            <a:schemeClr val="dk1"/>
          </a:lnRef>
          <a:fillRef idx="0">
            <a:schemeClr val="dk1"/>
          </a:fillRef>
          <a:effectRef idx="2">
            <a:schemeClr val="dk1"/>
          </a:effectRef>
          <a:fontRef idx="minor">
            <a:schemeClr val="tx1"/>
          </a:fontRef>
        </p:style>
      </p:cxnSp>
      <p:cxnSp>
        <p:nvCxnSpPr>
          <p:cNvPr id="13" name="Straight Arrow Connector 12">
            <a:extLst>
              <a:ext uri="{FF2B5EF4-FFF2-40B4-BE49-F238E27FC236}">
                <a16:creationId xmlns:a16="http://schemas.microsoft.com/office/drawing/2014/main" id="{410531BB-D7F1-437F-B69E-191A5EF0493C}"/>
              </a:ext>
            </a:extLst>
          </p:cNvPr>
          <p:cNvCxnSpPr/>
          <p:nvPr/>
        </p:nvCxnSpPr>
        <p:spPr>
          <a:xfrm>
            <a:off x="5958569" y="5276850"/>
            <a:ext cx="590550" cy="0"/>
          </a:xfrm>
          <a:prstGeom prst="straightConnector1">
            <a:avLst/>
          </a:prstGeom>
          <a:ln w="57150">
            <a:tailEnd type="triangle"/>
          </a:ln>
        </p:spPr>
        <p:style>
          <a:lnRef idx="3">
            <a:schemeClr val="dk1"/>
          </a:lnRef>
          <a:fillRef idx="0">
            <a:schemeClr val="dk1"/>
          </a:fillRef>
          <a:effectRef idx="2">
            <a:schemeClr val="dk1"/>
          </a:effectRef>
          <a:fontRef idx="minor">
            <a:schemeClr val="tx1"/>
          </a:fontRef>
        </p:style>
      </p:cxnSp>
    </p:spTree>
    <p:extLst>
      <p:ext uri="{BB962C8B-B14F-4D97-AF65-F5344CB8AC3E}">
        <p14:creationId xmlns:p14="http://schemas.microsoft.com/office/powerpoint/2010/main" val="38174265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2">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2">
                                            <p:txEl>
                                              <p:pRg st="6" end="6"/>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1"/>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5"/>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22">
                                            <p:txEl>
                                              <p:pRg st="3" end="3"/>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22">
                                            <p:txEl>
                                              <p:pRg st="4" end="4"/>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6"/>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13"/>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7"/>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nodeType="clickEffect">
                                  <p:stCondLst>
                                    <p:cond delay="0"/>
                                  </p:stCondLst>
                                  <p:childTnLst>
                                    <p:set>
                                      <p:cBhvr>
                                        <p:cTn id="50" dur="1" fill="hold">
                                          <p:stCondLst>
                                            <p:cond delay="0"/>
                                          </p:stCondLst>
                                        </p:cTn>
                                        <p:tgtEl>
                                          <p:spTgt spid="8"/>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nodeType="clickEffect">
                                  <p:stCondLst>
                                    <p:cond delay="0"/>
                                  </p:stCondLst>
                                  <p:childTnLst>
                                    <p:set>
                                      <p:cBhvr>
                                        <p:cTn id="54" dur="1" fill="hold">
                                          <p:stCondLst>
                                            <p:cond delay="0"/>
                                          </p:stCondLst>
                                        </p:cTn>
                                        <p:tgtEl>
                                          <p:spTgt spid="9"/>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nodeType="clickEffect">
                                  <p:stCondLst>
                                    <p:cond delay="0"/>
                                  </p:stCondLst>
                                  <p:childTnLst>
                                    <p:set>
                                      <p:cBhvr>
                                        <p:cTn id="58" dur="1" fill="hold">
                                          <p:stCondLst>
                                            <p:cond delay="0"/>
                                          </p:stCondLst>
                                        </p:cTn>
                                        <p:tgtEl>
                                          <p:spTgt spid="10"/>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nodeType="clickEffect">
                                  <p:stCondLst>
                                    <p:cond delay="0"/>
                                  </p:stCondLst>
                                  <p:childTnLst>
                                    <p:set>
                                      <p:cBhvr>
                                        <p:cTn id="62" dur="1" fill="hold">
                                          <p:stCondLst>
                                            <p:cond delay="0"/>
                                          </p:stCondLst>
                                        </p:cTn>
                                        <p:tgtEl>
                                          <p:spTgt spid="22">
                                            <p:txEl>
                                              <p:pRg st="7" end="7"/>
                                            </p:txEl>
                                          </p:spTgt>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ID="1" presetClass="entr" presetSubtype="0" fill="hold" nodeType="clickEffect">
                                  <p:stCondLst>
                                    <p:cond delay="0"/>
                                  </p:stCondLst>
                                  <p:childTnLst>
                                    <p:set>
                                      <p:cBhvr>
                                        <p:cTn id="66" dur="1" fill="hold">
                                          <p:stCondLst>
                                            <p:cond delay="0"/>
                                          </p:stCondLst>
                                        </p:cTn>
                                        <p:tgtEl>
                                          <p:spTgt spid="22">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199" y="365125"/>
            <a:ext cx="11096625" cy="1325563"/>
          </a:xfrm>
        </p:spPr>
        <p:txBody>
          <a:bodyPr>
            <a:normAutofit/>
          </a:bodyPr>
          <a:lstStyle/>
          <a:p>
            <a:r>
              <a:rPr lang="en-US" sz="3600" dirty="0"/>
              <a:t>Horizontal scaling with a load balancer</a:t>
            </a:r>
          </a:p>
        </p:txBody>
      </p:sp>
      <p:sp>
        <p:nvSpPr>
          <p:cNvPr id="8" name="Rectangle 7">
            <a:extLst>
              <a:ext uri="{FF2B5EF4-FFF2-40B4-BE49-F238E27FC236}">
                <a16:creationId xmlns:a16="http://schemas.microsoft.com/office/drawing/2014/main" id="{767A9768-9502-48C8-B32F-17D03569EBF5}"/>
              </a:ext>
            </a:extLst>
          </p:cNvPr>
          <p:cNvSpPr/>
          <p:nvPr/>
        </p:nvSpPr>
        <p:spPr>
          <a:xfrm>
            <a:off x="9031030" y="2500657"/>
            <a:ext cx="1973765" cy="230830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F61BB147-CB8F-49CA-94F9-FF0FEE8D0723}"/>
              </a:ext>
            </a:extLst>
          </p:cNvPr>
          <p:cNvSpPr/>
          <p:nvPr/>
        </p:nvSpPr>
        <p:spPr>
          <a:xfrm>
            <a:off x="6014628" y="2202316"/>
            <a:ext cx="2074127" cy="129035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Content Placeholder 4">
            <a:extLst>
              <a:ext uri="{FF2B5EF4-FFF2-40B4-BE49-F238E27FC236}">
                <a16:creationId xmlns:a16="http://schemas.microsoft.com/office/drawing/2014/main" id="{0B53FB58-9C57-4DE9-84E5-F3B98C616E28}"/>
              </a:ext>
            </a:extLst>
          </p:cNvPr>
          <p:cNvSpPr txBox="1">
            <a:spLocks/>
          </p:cNvSpPr>
          <p:nvPr/>
        </p:nvSpPr>
        <p:spPr>
          <a:xfrm>
            <a:off x="5858511" y="3476467"/>
            <a:ext cx="2352907" cy="341632"/>
          </a:xfrm>
          <a:prstGeom prst="rect">
            <a:avLst/>
          </a:prstGeom>
        </p:spPr>
        <p:txBody>
          <a:bodyPr vert="horz" wrap="square" lIns="91440" tIns="45720" rIns="91440" bIns="45720" rtlCol="0">
            <a:sp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bg1"/>
                </a:solidFill>
                <a:latin typeface="Georgia" panose="02040502050405020303" pitchFamily="18"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bg1"/>
                </a:solidFill>
                <a:latin typeface="Georgia" panose="02040502050405020303" pitchFamily="18"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bg1"/>
                </a:solidFill>
                <a:latin typeface="Georgia" panose="02040502050405020303" pitchFamily="18"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Georgia" panose="02040502050405020303" pitchFamily="18"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Georgia" panose="02040502050405020303" pitchFamily="18"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en-US" sz="1800" i="1" dirty="0"/>
              <a:t>Application Server A</a:t>
            </a:r>
          </a:p>
        </p:txBody>
      </p:sp>
      <p:sp>
        <p:nvSpPr>
          <p:cNvPr id="11" name="Can 2">
            <a:extLst>
              <a:ext uri="{FF2B5EF4-FFF2-40B4-BE49-F238E27FC236}">
                <a16:creationId xmlns:a16="http://schemas.microsoft.com/office/drawing/2014/main" id="{BBCA50FD-452B-40BF-B3A9-20542DC075A6}"/>
              </a:ext>
            </a:extLst>
          </p:cNvPr>
          <p:cNvSpPr/>
          <p:nvPr/>
        </p:nvSpPr>
        <p:spPr>
          <a:xfrm>
            <a:off x="9480795" y="3092349"/>
            <a:ext cx="1074234" cy="1182029"/>
          </a:xfrm>
          <a:prstGeom prst="can">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en-US" sz="2400" dirty="0"/>
              <a:t>DB</a:t>
            </a:r>
          </a:p>
        </p:txBody>
      </p:sp>
      <p:sp>
        <p:nvSpPr>
          <p:cNvPr id="12" name="Rounded Rectangle 5">
            <a:extLst>
              <a:ext uri="{FF2B5EF4-FFF2-40B4-BE49-F238E27FC236}">
                <a16:creationId xmlns:a16="http://schemas.microsoft.com/office/drawing/2014/main" id="{036BE30C-3E4B-4DA0-9289-FB2AE8021512}"/>
              </a:ext>
            </a:extLst>
          </p:cNvPr>
          <p:cNvSpPr/>
          <p:nvPr/>
        </p:nvSpPr>
        <p:spPr>
          <a:xfrm>
            <a:off x="6295266" y="2472133"/>
            <a:ext cx="1492406" cy="764062"/>
          </a:xfrm>
          <a:prstGeom prst="roundRect">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en-US" dirty="0"/>
              <a:t>Application</a:t>
            </a:r>
          </a:p>
        </p:txBody>
      </p:sp>
      <p:cxnSp>
        <p:nvCxnSpPr>
          <p:cNvPr id="13" name="Straight Arrow Connector 12">
            <a:extLst>
              <a:ext uri="{FF2B5EF4-FFF2-40B4-BE49-F238E27FC236}">
                <a16:creationId xmlns:a16="http://schemas.microsoft.com/office/drawing/2014/main" id="{6FD3BA31-561F-498E-A1B6-F38E056CEDB6}"/>
              </a:ext>
            </a:extLst>
          </p:cNvPr>
          <p:cNvCxnSpPr>
            <a:stCxn id="12" idx="3"/>
            <a:endCxn id="11" idx="2"/>
          </p:cNvCxnSpPr>
          <p:nvPr/>
        </p:nvCxnSpPr>
        <p:spPr>
          <a:xfrm>
            <a:off x="7787672" y="2854164"/>
            <a:ext cx="1693123" cy="829200"/>
          </a:xfrm>
          <a:prstGeom prst="straightConnector1">
            <a:avLst/>
          </a:prstGeom>
          <a:ln>
            <a:headEnd type="triangle"/>
            <a:tailEnd type="triangle"/>
          </a:ln>
        </p:spPr>
        <p:style>
          <a:lnRef idx="3">
            <a:schemeClr val="accent5"/>
          </a:lnRef>
          <a:fillRef idx="0">
            <a:schemeClr val="accent5"/>
          </a:fillRef>
          <a:effectRef idx="2">
            <a:schemeClr val="accent5"/>
          </a:effectRef>
          <a:fontRef idx="minor">
            <a:schemeClr val="tx1"/>
          </a:fontRef>
        </p:style>
      </p:cxnSp>
      <p:sp>
        <p:nvSpPr>
          <p:cNvPr id="15" name="Content Placeholder 4">
            <a:extLst>
              <a:ext uri="{FF2B5EF4-FFF2-40B4-BE49-F238E27FC236}">
                <a16:creationId xmlns:a16="http://schemas.microsoft.com/office/drawing/2014/main" id="{C045661E-154F-4085-A92F-F19B37D9FBFC}"/>
              </a:ext>
            </a:extLst>
          </p:cNvPr>
          <p:cNvSpPr txBox="1">
            <a:spLocks/>
          </p:cNvSpPr>
          <p:nvPr/>
        </p:nvSpPr>
        <p:spPr>
          <a:xfrm>
            <a:off x="9031030" y="4826024"/>
            <a:ext cx="1973765" cy="369332"/>
          </a:xfrm>
          <a:prstGeom prst="rect">
            <a:avLst/>
          </a:prstGeom>
        </p:spPr>
        <p:txBody>
          <a:bodyPr vert="horz" wrap="square" lIns="91440" tIns="45720" rIns="91440" bIns="45720" rtlCol="0">
            <a:sp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bg1"/>
                </a:solidFill>
                <a:latin typeface="Georgia" panose="02040502050405020303" pitchFamily="18"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bg1"/>
                </a:solidFill>
                <a:latin typeface="Georgia" panose="02040502050405020303" pitchFamily="18"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bg1"/>
                </a:solidFill>
                <a:latin typeface="Georgia" panose="02040502050405020303" pitchFamily="18"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Georgia" panose="02040502050405020303" pitchFamily="18"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Georgia" panose="02040502050405020303" pitchFamily="18"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en-US" sz="2000" i="1" dirty="0"/>
              <a:t>DB Server</a:t>
            </a:r>
          </a:p>
        </p:txBody>
      </p:sp>
      <p:sp>
        <p:nvSpPr>
          <p:cNvPr id="16" name="Rectangle 15">
            <a:extLst>
              <a:ext uri="{FF2B5EF4-FFF2-40B4-BE49-F238E27FC236}">
                <a16:creationId xmlns:a16="http://schemas.microsoft.com/office/drawing/2014/main" id="{3EB9CD09-AB42-4E4E-A99A-C2B8A4580C2A}"/>
              </a:ext>
            </a:extLst>
          </p:cNvPr>
          <p:cNvSpPr/>
          <p:nvPr/>
        </p:nvSpPr>
        <p:spPr>
          <a:xfrm>
            <a:off x="6014628" y="3949975"/>
            <a:ext cx="2074127" cy="129035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Content Placeholder 4">
            <a:extLst>
              <a:ext uri="{FF2B5EF4-FFF2-40B4-BE49-F238E27FC236}">
                <a16:creationId xmlns:a16="http://schemas.microsoft.com/office/drawing/2014/main" id="{274DECC6-37B3-4AE3-8A93-60D3F496A44E}"/>
              </a:ext>
            </a:extLst>
          </p:cNvPr>
          <p:cNvSpPr txBox="1">
            <a:spLocks/>
          </p:cNvSpPr>
          <p:nvPr/>
        </p:nvSpPr>
        <p:spPr>
          <a:xfrm>
            <a:off x="5858511" y="5224126"/>
            <a:ext cx="2352907" cy="341632"/>
          </a:xfrm>
          <a:prstGeom prst="rect">
            <a:avLst/>
          </a:prstGeom>
        </p:spPr>
        <p:txBody>
          <a:bodyPr vert="horz" wrap="square" lIns="91440" tIns="45720" rIns="91440" bIns="45720" rtlCol="0">
            <a:sp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bg1"/>
                </a:solidFill>
                <a:latin typeface="Georgia" panose="02040502050405020303" pitchFamily="18"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bg1"/>
                </a:solidFill>
                <a:latin typeface="Georgia" panose="02040502050405020303" pitchFamily="18"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bg1"/>
                </a:solidFill>
                <a:latin typeface="Georgia" panose="02040502050405020303" pitchFamily="18"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Georgia" panose="02040502050405020303" pitchFamily="18"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Georgia" panose="02040502050405020303" pitchFamily="18"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en-US" sz="1800" i="1" dirty="0"/>
              <a:t>Application Server B</a:t>
            </a:r>
          </a:p>
        </p:txBody>
      </p:sp>
      <p:sp>
        <p:nvSpPr>
          <p:cNvPr id="18" name="Rounded Rectangle 18">
            <a:extLst>
              <a:ext uri="{FF2B5EF4-FFF2-40B4-BE49-F238E27FC236}">
                <a16:creationId xmlns:a16="http://schemas.microsoft.com/office/drawing/2014/main" id="{C71103F7-E3D7-4A1F-9FBA-A4C5341DD5D6}"/>
              </a:ext>
            </a:extLst>
          </p:cNvPr>
          <p:cNvSpPr/>
          <p:nvPr/>
        </p:nvSpPr>
        <p:spPr>
          <a:xfrm>
            <a:off x="6295266" y="4219792"/>
            <a:ext cx="1492406" cy="764062"/>
          </a:xfrm>
          <a:prstGeom prst="roundRect">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en-US" dirty="0"/>
              <a:t>Application</a:t>
            </a:r>
          </a:p>
        </p:txBody>
      </p:sp>
      <p:cxnSp>
        <p:nvCxnSpPr>
          <p:cNvPr id="19" name="Straight Arrow Connector 18">
            <a:extLst>
              <a:ext uri="{FF2B5EF4-FFF2-40B4-BE49-F238E27FC236}">
                <a16:creationId xmlns:a16="http://schemas.microsoft.com/office/drawing/2014/main" id="{36EB5771-65A4-4A96-A10B-CF0FFDF112AC}"/>
              </a:ext>
            </a:extLst>
          </p:cNvPr>
          <p:cNvCxnSpPr>
            <a:stCxn id="18" idx="3"/>
          </p:cNvCxnSpPr>
          <p:nvPr/>
        </p:nvCxnSpPr>
        <p:spPr>
          <a:xfrm flipV="1">
            <a:off x="7787672" y="3683364"/>
            <a:ext cx="1693123" cy="918459"/>
          </a:xfrm>
          <a:prstGeom prst="straightConnector1">
            <a:avLst/>
          </a:prstGeom>
          <a:ln>
            <a:headEnd type="triangle"/>
            <a:tailEnd type="triangle"/>
          </a:ln>
        </p:spPr>
        <p:style>
          <a:lnRef idx="3">
            <a:schemeClr val="accent5"/>
          </a:lnRef>
          <a:fillRef idx="0">
            <a:schemeClr val="accent5"/>
          </a:fillRef>
          <a:effectRef idx="2">
            <a:schemeClr val="accent5"/>
          </a:effectRef>
          <a:fontRef idx="minor">
            <a:schemeClr val="tx1"/>
          </a:fontRef>
        </p:style>
      </p:cxnSp>
      <p:sp>
        <p:nvSpPr>
          <p:cNvPr id="20" name="Rectangle 19">
            <a:extLst>
              <a:ext uri="{FF2B5EF4-FFF2-40B4-BE49-F238E27FC236}">
                <a16:creationId xmlns:a16="http://schemas.microsoft.com/office/drawing/2014/main" id="{BAD6FC6E-C9E7-452C-A846-EC2215AA13A6}"/>
              </a:ext>
            </a:extLst>
          </p:cNvPr>
          <p:cNvSpPr/>
          <p:nvPr/>
        </p:nvSpPr>
        <p:spPr>
          <a:xfrm>
            <a:off x="3419179" y="3092349"/>
            <a:ext cx="2074127" cy="129035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Content Placeholder 4">
            <a:extLst>
              <a:ext uri="{FF2B5EF4-FFF2-40B4-BE49-F238E27FC236}">
                <a16:creationId xmlns:a16="http://schemas.microsoft.com/office/drawing/2014/main" id="{574058A8-39D2-4591-AF96-615785D09A36}"/>
              </a:ext>
            </a:extLst>
          </p:cNvPr>
          <p:cNvSpPr txBox="1">
            <a:spLocks/>
          </p:cNvSpPr>
          <p:nvPr/>
        </p:nvSpPr>
        <p:spPr>
          <a:xfrm>
            <a:off x="3195232" y="4366500"/>
            <a:ext cx="2518313" cy="341632"/>
          </a:xfrm>
          <a:prstGeom prst="rect">
            <a:avLst/>
          </a:prstGeom>
        </p:spPr>
        <p:txBody>
          <a:bodyPr vert="horz" wrap="square" lIns="91440" tIns="45720" rIns="91440" bIns="45720" rtlCol="0">
            <a:sp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bg1"/>
                </a:solidFill>
                <a:latin typeface="Georgia" panose="02040502050405020303" pitchFamily="18"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bg1"/>
                </a:solidFill>
                <a:latin typeface="Georgia" panose="02040502050405020303" pitchFamily="18"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bg1"/>
                </a:solidFill>
                <a:latin typeface="Georgia" panose="02040502050405020303" pitchFamily="18"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Georgia" panose="02040502050405020303" pitchFamily="18"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Georgia" panose="02040502050405020303" pitchFamily="18"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en-US" sz="1800" i="1" dirty="0"/>
              <a:t>Load Balancer Server</a:t>
            </a:r>
          </a:p>
        </p:txBody>
      </p:sp>
      <p:sp>
        <p:nvSpPr>
          <p:cNvPr id="22" name="Rounded Rectangle 27">
            <a:extLst>
              <a:ext uri="{FF2B5EF4-FFF2-40B4-BE49-F238E27FC236}">
                <a16:creationId xmlns:a16="http://schemas.microsoft.com/office/drawing/2014/main" id="{CCE29FA9-C124-4874-91DD-769F9F195259}"/>
              </a:ext>
            </a:extLst>
          </p:cNvPr>
          <p:cNvSpPr/>
          <p:nvPr/>
        </p:nvSpPr>
        <p:spPr>
          <a:xfrm>
            <a:off x="3699817" y="3362166"/>
            <a:ext cx="1492406" cy="764062"/>
          </a:xfrm>
          <a:prstGeom prst="roundRect">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en-US" dirty="0"/>
              <a:t>Load Balancer</a:t>
            </a:r>
          </a:p>
        </p:txBody>
      </p:sp>
      <p:cxnSp>
        <p:nvCxnSpPr>
          <p:cNvPr id="23" name="Straight Arrow Connector 22">
            <a:extLst>
              <a:ext uri="{FF2B5EF4-FFF2-40B4-BE49-F238E27FC236}">
                <a16:creationId xmlns:a16="http://schemas.microsoft.com/office/drawing/2014/main" id="{42CA82A5-D822-4047-83CB-21FF58696C0A}"/>
              </a:ext>
            </a:extLst>
          </p:cNvPr>
          <p:cNvCxnSpPr>
            <a:stCxn id="22" idx="3"/>
            <a:endCxn id="12" idx="1"/>
          </p:cNvCxnSpPr>
          <p:nvPr/>
        </p:nvCxnSpPr>
        <p:spPr>
          <a:xfrm flipV="1">
            <a:off x="5192223" y="2854164"/>
            <a:ext cx="1103043" cy="890033"/>
          </a:xfrm>
          <a:prstGeom prst="straightConnector1">
            <a:avLst/>
          </a:prstGeom>
          <a:ln>
            <a:tailEnd type="triangle"/>
          </a:ln>
        </p:spPr>
        <p:style>
          <a:lnRef idx="3">
            <a:schemeClr val="accent5"/>
          </a:lnRef>
          <a:fillRef idx="0">
            <a:schemeClr val="accent5"/>
          </a:fillRef>
          <a:effectRef idx="2">
            <a:schemeClr val="accent5"/>
          </a:effectRef>
          <a:fontRef idx="minor">
            <a:schemeClr val="tx1"/>
          </a:fontRef>
        </p:style>
      </p:cxnSp>
      <p:cxnSp>
        <p:nvCxnSpPr>
          <p:cNvPr id="24" name="Straight Arrow Connector 23">
            <a:extLst>
              <a:ext uri="{FF2B5EF4-FFF2-40B4-BE49-F238E27FC236}">
                <a16:creationId xmlns:a16="http://schemas.microsoft.com/office/drawing/2014/main" id="{6A76BC32-F3C9-4F39-B5DB-75873E035A93}"/>
              </a:ext>
            </a:extLst>
          </p:cNvPr>
          <p:cNvCxnSpPr>
            <a:stCxn id="22" idx="3"/>
            <a:endCxn id="18" idx="1"/>
          </p:cNvCxnSpPr>
          <p:nvPr/>
        </p:nvCxnSpPr>
        <p:spPr>
          <a:xfrm>
            <a:off x="5192223" y="3744197"/>
            <a:ext cx="1103043" cy="857626"/>
          </a:xfrm>
          <a:prstGeom prst="straightConnector1">
            <a:avLst/>
          </a:prstGeom>
          <a:ln>
            <a:tailEnd type="triangle"/>
          </a:ln>
        </p:spPr>
        <p:style>
          <a:lnRef idx="3">
            <a:schemeClr val="accent5"/>
          </a:lnRef>
          <a:fillRef idx="0">
            <a:schemeClr val="accent5"/>
          </a:fillRef>
          <a:effectRef idx="2">
            <a:schemeClr val="accent5"/>
          </a:effectRef>
          <a:fontRef idx="minor">
            <a:schemeClr val="tx1"/>
          </a:fontRef>
        </p:style>
      </p:cxnSp>
      <p:sp>
        <p:nvSpPr>
          <p:cNvPr id="28" name="Rectangle 27">
            <a:extLst>
              <a:ext uri="{FF2B5EF4-FFF2-40B4-BE49-F238E27FC236}">
                <a16:creationId xmlns:a16="http://schemas.microsoft.com/office/drawing/2014/main" id="{7B8A2F6C-F3A6-4D36-A44A-D1A7A9EDA8C4}"/>
              </a:ext>
            </a:extLst>
          </p:cNvPr>
          <p:cNvSpPr/>
          <p:nvPr/>
        </p:nvSpPr>
        <p:spPr>
          <a:xfrm>
            <a:off x="947057" y="3230625"/>
            <a:ext cx="1712846" cy="100910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t>Client</a:t>
            </a:r>
          </a:p>
        </p:txBody>
      </p:sp>
      <p:cxnSp>
        <p:nvCxnSpPr>
          <p:cNvPr id="7" name="Straight Arrow Connector 6">
            <a:extLst>
              <a:ext uri="{FF2B5EF4-FFF2-40B4-BE49-F238E27FC236}">
                <a16:creationId xmlns:a16="http://schemas.microsoft.com/office/drawing/2014/main" id="{AE05AD6C-F9D6-487C-BBCA-5611304FDA6B}"/>
              </a:ext>
            </a:extLst>
          </p:cNvPr>
          <p:cNvCxnSpPr>
            <a:stCxn id="28" idx="3"/>
            <a:endCxn id="22" idx="1"/>
          </p:cNvCxnSpPr>
          <p:nvPr/>
        </p:nvCxnSpPr>
        <p:spPr>
          <a:xfrm>
            <a:off x="2659903" y="3735177"/>
            <a:ext cx="1039914" cy="9020"/>
          </a:xfrm>
          <a:prstGeom prst="straightConnector1">
            <a:avLst/>
          </a:prstGeom>
          <a:ln>
            <a:headEnd type="none"/>
            <a:tailEnd type="triangle"/>
          </a:ln>
        </p:spPr>
        <p:style>
          <a:lnRef idx="3">
            <a:schemeClr val="dk1"/>
          </a:lnRef>
          <a:fillRef idx="0">
            <a:schemeClr val="dk1"/>
          </a:fillRef>
          <a:effectRef idx="2">
            <a:schemeClr val="dk1"/>
          </a:effectRef>
          <a:fontRef idx="minor">
            <a:schemeClr val="tx1"/>
          </a:fontRef>
        </p:style>
      </p:cxnSp>
    </p:spTree>
    <p:extLst>
      <p:ext uri="{BB962C8B-B14F-4D97-AF65-F5344CB8AC3E}">
        <p14:creationId xmlns:p14="http://schemas.microsoft.com/office/powerpoint/2010/main" val="35014380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5"/>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1"/>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9"/>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0"/>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2"/>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13"/>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16"/>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17"/>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8"/>
                                        </p:tgtEl>
                                        <p:attrNameLst>
                                          <p:attrName>style.visibility</p:attrName>
                                        </p:attrNameLst>
                                      </p:cBhvr>
                                      <p:to>
                                        <p:strVal val="visible"/>
                                      </p:to>
                                    </p:set>
                                  </p:childTnLst>
                                </p:cTn>
                              </p:par>
                              <p:par>
                                <p:cTn id="39" presetID="1" presetClass="entr" presetSubtype="0" fill="hold" nodeType="withEffect">
                                  <p:stCondLst>
                                    <p:cond delay="0"/>
                                  </p:stCondLst>
                                  <p:childTnLst>
                                    <p:set>
                                      <p:cBhvr>
                                        <p:cTn id="40" dur="1" fill="hold">
                                          <p:stCondLst>
                                            <p:cond delay="0"/>
                                          </p:stCondLst>
                                        </p:cTn>
                                        <p:tgtEl>
                                          <p:spTgt spid="19"/>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grpId="0" nodeType="clickEffect">
                                  <p:stCondLst>
                                    <p:cond delay="0"/>
                                  </p:stCondLst>
                                  <p:childTnLst>
                                    <p:set>
                                      <p:cBhvr>
                                        <p:cTn id="44" dur="1" fill="hold">
                                          <p:stCondLst>
                                            <p:cond delay="0"/>
                                          </p:stCondLst>
                                        </p:cTn>
                                        <p:tgtEl>
                                          <p:spTgt spid="21"/>
                                        </p:tgtEl>
                                        <p:attrNameLst>
                                          <p:attrName>style.visibility</p:attrName>
                                        </p:attrNameLst>
                                      </p:cBhvr>
                                      <p:to>
                                        <p:strVal val="visible"/>
                                      </p:to>
                                    </p:set>
                                  </p:childTnLst>
                                </p:cTn>
                              </p:par>
                              <p:par>
                                <p:cTn id="45" presetID="1" presetClass="entr" presetSubtype="0" fill="hold" grpId="0" nodeType="withEffect">
                                  <p:stCondLst>
                                    <p:cond delay="0"/>
                                  </p:stCondLst>
                                  <p:childTnLst>
                                    <p:set>
                                      <p:cBhvr>
                                        <p:cTn id="46" dur="1" fill="hold">
                                          <p:stCondLst>
                                            <p:cond delay="0"/>
                                          </p:stCondLst>
                                        </p:cTn>
                                        <p:tgtEl>
                                          <p:spTgt spid="20"/>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22"/>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nodeType="clickEffect">
                                  <p:stCondLst>
                                    <p:cond delay="0"/>
                                  </p:stCondLst>
                                  <p:childTnLst>
                                    <p:set>
                                      <p:cBhvr>
                                        <p:cTn id="54" dur="1" fill="hold">
                                          <p:stCondLst>
                                            <p:cond delay="0"/>
                                          </p:stCondLst>
                                        </p:cTn>
                                        <p:tgtEl>
                                          <p:spTgt spid="7"/>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nodeType="clickEffect">
                                  <p:stCondLst>
                                    <p:cond delay="0"/>
                                  </p:stCondLst>
                                  <p:childTnLst>
                                    <p:set>
                                      <p:cBhvr>
                                        <p:cTn id="58" dur="1" fill="hold">
                                          <p:stCondLst>
                                            <p:cond delay="0"/>
                                          </p:stCondLst>
                                        </p:cTn>
                                        <p:tgtEl>
                                          <p:spTgt spid="23"/>
                                        </p:tgtEl>
                                        <p:attrNameLst>
                                          <p:attrName>style.visibility</p:attrName>
                                        </p:attrNameLst>
                                      </p:cBhvr>
                                      <p:to>
                                        <p:strVal val="visible"/>
                                      </p:to>
                                    </p:set>
                                  </p:childTnLst>
                                </p:cTn>
                              </p:par>
                              <p:par>
                                <p:cTn id="59" presetID="1" presetClass="entr" presetSubtype="0" fill="hold" nodeType="withEffect">
                                  <p:stCondLst>
                                    <p:cond delay="0"/>
                                  </p:stCondLst>
                                  <p:childTnLst>
                                    <p:set>
                                      <p:cBhvr>
                                        <p:cTn id="60" dur="1" fill="hold">
                                          <p:stCondLst>
                                            <p:cond delay="0"/>
                                          </p:stCondLst>
                                        </p:cTn>
                                        <p:tgtEl>
                                          <p:spTgt spid="2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P spid="10" grpId="0"/>
      <p:bldP spid="11" grpId="0" animBg="1"/>
      <p:bldP spid="12" grpId="0" animBg="1"/>
      <p:bldP spid="15" grpId="0"/>
      <p:bldP spid="16" grpId="0" animBg="1"/>
      <p:bldP spid="17" grpId="0"/>
      <p:bldP spid="18" grpId="0" animBg="1"/>
      <p:bldP spid="20" grpId="0" animBg="1"/>
      <p:bldP spid="21" grpId="0"/>
      <p:bldP spid="22" grpId="0" animBg="1"/>
      <p:bldP spid="28"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199" y="365125"/>
            <a:ext cx="11096625" cy="1325563"/>
          </a:xfrm>
        </p:spPr>
        <p:txBody>
          <a:bodyPr>
            <a:normAutofit/>
          </a:bodyPr>
          <a:lstStyle/>
          <a:p>
            <a:r>
              <a:rPr lang="en-US" dirty="0"/>
              <a:t>The session problem</a:t>
            </a:r>
          </a:p>
        </p:txBody>
      </p:sp>
      <p:grpSp>
        <p:nvGrpSpPr>
          <p:cNvPr id="29" name="Group 28">
            <a:extLst>
              <a:ext uri="{FF2B5EF4-FFF2-40B4-BE49-F238E27FC236}">
                <a16:creationId xmlns:a16="http://schemas.microsoft.com/office/drawing/2014/main" id="{FE5ABA6B-B9B3-4F1B-9BA8-250D3D239B30}"/>
              </a:ext>
            </a:extLst>
          </p:cNvPr>
          <p:cNvGrpSpPr/>
          <p:nvPr/>
        </p:nvGrpSpPr>
        <p:grpSpPr>
          <a:xfrm>
            <a:off x="947057" y="2202316"/>
            <a:ext cx="10057738" cy="3363442"/>
            <a:chOff x="838200" y="1690688"/>
            <a:chExt cx="10057738" cy="3363442"/>
          </a:xfrm>
        </p:grpSpPr>
        <p:sp>
          <p:nvSpPr>
            <p:cNvPr id="8" name="Rectangle 7">
              <a:extLst>
                <a:ext uri="{FF2B5EF4-FFF2-40B4-BE49-F238E27FC236}">
                  <a16:creationId xmlns:a16="http://schemas.microsoft.com/office/drawing/2014/main" id="{767A9768-9502-48C8-B32F-17D03569EBF5}"/>
                </a:ext>
              </a:extLst>
            </p:cNvPr>
            <p:cNvSpPr/>
            <p:nvPr/>
          </p:nvSpPr>
          <p:spPr>
            <a:xfrm>
              <a:off x="8922173" y="1989029"/>
              <a:ext cx="1973765" cy="230830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F61BB147-CB8F-49CA-94F9-FF0FEE8D0723}"/>
                </a:ext>
              </a:extLst>
            </p:cNvPr>
            <p:cNvSpPr/>
            <p:nvPr/>
          </p:nvSpPr>
          <p:spPr>
            <a:xfrm>
              <a:off x="5905771" y="1690688"/>
              <a:ext cx="2074127" cy="129035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Content Placeholder 4">
              <a:extLst>
                <a:ext uri="{FF2B5EF4-FFF2-40B4-BE49-F238E27FC236}">
                  <a16:creationId xmlns:a16="http://schemas.microsoft.com/office/drawing/2014/main" id="{0B53FB58-9C57-4DE9-84E5-F3B98C616E28}"/>
                </a:ext>
              </a:extLst>
            </p:cNvPr>
            <p:cNvSpPr txBox="1">
              <a:spLocks/>
            </p:cNvSpPr>
            <p:nvPr/>
          </p:nvSpPr>
          <p:spPr>
            <a:xfrm>
              <a:off x="5749654" y="2964839"/>
              <a:ext cx="2352907" cy="341632"/>
            </a:xfrm>
            <a:prstGeom prst="rect">
              <a:avLst/>
            </a:prstGeom>
          </p:spPr>
          <p:txBody>
            <a:bodyPr vert="horz" wrap="square" lIns="91440" tIns="45720" rIns="91440" bIns="45720" rtlCol="0">
              <a:sp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bg1"/>
                  </a:solidFill>
                  <a:latin typeface="Georgia" panose="02040502050405020303" pitchFamily="18"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bg1"/>
                  </a:solidFill>
                  <a:latin typeface="Georgia" panose="02040502050405020303" pitchFamily="18"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bg1"/>
                  </a:solidFill>
                  <a:latin typeface="Georgia" panose="02040502050405020303" pitchFamily="18"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Georgia" panose="02040502050405020303" pitchFamily="18"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Georgia" panose="02040502050405020303" pitchFamily="18"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en-US" sz="1800" i="1" dirty="0"/>
                <a:t>Application Server A</a:t>
              </a:r>
            </a:p>
          </p:txBody>
        </p:sp>
        <p:sp>
          <p:nvSpPr>
            <p:cNvPr id="11" name="Can 2">
              <a:extLst>
                <a:ext uri="{FF2B5EF4-FFF2-40B4-BE49-F238E27FC236}">
                  <a16:creationId xmlns:a16="http://schemas.microsoft.com/office/drawing/2014/main" id="{BBCA50FD-452B-40BF-B3A9-20542DC075A6}"/>
                </a:ext>
              </a:extLst>
            </p:cNvPr>
            <p:cNvSpPr/>
            <p:nvPr/>
          </p:nvSpPr>
          <p:spPr>
            <a:xfrm>
              <a:off x="9371938" y="2580721"/>
              <a:ext cx="1074234" cy="1182029"/>
            </a:xfrm>
            <a:prstGeom prst="can">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en-US" sz="2400" dirty="0"/>
                <a:t>DB</a:t>
              </a:r>
            </a:p>
          </p:txBody>
        </p:sp>
        <p:sp>
          <p:nvSpPr>
            <p:cNvPr id="12" name="Rounded Rectangle 5">
              <a:extLst>
                <a:ext uri="{FF2B5EF4-FFF2-40B4-BE49-F238E27FC236}">
                  <a16:creationId xmlns:a16="http://schemas.microsoft.com/office/drawing/2014/main" id="{036BE30C-3E4B-4DA0-9289-FB2AE8021512}"/>
                </a:ext>
              </a:extLst>
            </p:cNvPr>
            <p:cNvSpPr/>
            <p:nvPr/>
          </p:nvSpPr>
          <p:spPr>
            <a:xfrm>
              <a:off x="6186409" y="1960505"/>
              <a:ext cx="1492406" cy="764062"/>
            </a:xfrm>
            <a:prstGeom prst="roundRect">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en-US" dirty="0"/>
                <a:t>Application</a:t>
              </a:r>
            </a:p>
          </p:txBody>
        </p:sp>
        <p:cxnSp>
          <p:nvCxnSpPr>
            <p:cNvPr id="13" name="Straight Arrow Connector 12">
              <a:extLst>
                <a:ext uri="{FF2B5EF4-FFF2-40B4-BE49-F238E27FC236}">
                  <a16:creationId xmlns:a16="http://schemas.microsoft.com/office/drawing/2014/main" id="{6FD3BA31-561F-498E-A1B6-F38E056CEDB6}"/>
                </a:ext>
              </a:extLst>
            </p:cNvPr>
            <p:cNvCxnSpPr>
              <a:stCxn id="12" idx="3"/>
              <a:endCxn id="11" idx="2"/>
            </p:cNvCxnSpPr>
            <p:nvPr/>
          </p:nvCxnSpPr>
          <p:spPr>
            <a:xfrm>
              <a:off x="7678815" y="2342536"/>
              <a:ext cx="1693123" cy="829200"/>
            </a:xfrm>
            <a:prstGeom prst="straightConnector1">
              <a:avLst/>
            </a:prstGeom>
            <a:ln>
              <a:headEnd type="triangle"/>
              <a:tailEnd type="triangle"/>
            </a:ln>
          </p:spPr>
          <p:style>
            <a:lnRef idx="3">
              <a:schemeClr val="accent5"/>
            </a:lnRef>
            <a:fillRef idx="0">
              <a:schemeClr val="accent5"/>
            </a:fillRef>
            <a:effectRef idx="2">
              <a:schemeClr val="accent5"/>
            </a:effectRef>
            <a:fontRef idx="minor">
              <a:schemeClr val="tx1"/>
            </a:fontRef>
          </p:style>
        </p:cxnSp>
        <p:sp>
          <p:nvSpPr>
            <p:cNvPr id="15" name="Content Placeholder 4">
              <a:extLst>
                <a:ext uri="{FF2B5EF4-FFF2-40B4-BE49-F238E27FC236}">
                  <a16:creationId xmlns:a16="http://schemas.microsoft.com/office/drawing/2014/main" id="{C045661E-154F-4085-A92F-F19B37D9FBFC}"/>
                </a:ext>
              </a:extLst>
            </p:cNvPr>
            <p:cNvSpPr txBox="1">
              <a:spLocks/>
            </p:cNvSpPr>
            <p:nvPr/>
          </p:nvSpPr>
          <p:spPr>
            <a:xfrm>
              <a:off x="8922173" y="4314396"/>
              <a:ext cx="1973765" cy="369332"/>
            </a:xfrm>
            <a:prstGeom prst="rect">
              <a:avLst/>
            </a:prstGeom>
          </p:spPr>
          <p:txBody>
            <a:bodyPr vert="horz" wrap="square" lIns="91440" tIns="45720" rIns="91440" bIns="45720" rtlCol="0">
              <a:sp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bg1"/>
                  </a:solidFill>
                  <a:latin typeface="Georgia" panose="02040502050405020303" pitchFamily="18"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bg1"/>
                  </a:solidFill>
                  <a:latin typeface="Georgia" panose="02040502050405020303" pitchFamily="18"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bg1"/>
                  </a:solidFill>
                  <a:latin typeface="Georgia" panose="02040502050405020303" pitchFamily="18"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Georgia" panose="02040502050405020303" pitchFamily="18"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Georgia" panose="02040502050405020303" pitchFamily="18"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en-US" sz="2000" i="1" dirty="0"/>
                <a:t>DB Server</a:t>
              </a:r>
            </a:p>
          </p:txBody>
        </p:sp>
        <p:sp>
          <p:nvSpPr>
            <p:cNvPr id="16" name="Rectangle 15">
              <a:extLst>
                <a:ext uri="{FF2B5EF4-FFF2-40B4-BE49-F238E27FC236}">
                  <a16:creationId xmlns:a16="http://schemas.microsoft.com/office/drawing/2014/main" id="{3EB9CD09-AB42-4E4E-A99A-C2B8A4580C2A}"/>
                </a:ext>
              </a:extLst>
            </p:cNvPr>
            <p:cNvSpPr/>
            <p:nvPr/>
          </p:nvSpPr>
          <p:spPr>
            <a:xfrm>
              <a:off x="5905771" y="3438347"/>
              <a:ext cx="2074127" cy="129035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Content Placeholder 4">
              <a:extLst>
                <a:ext uri="{FF2B5EF4-FFF2-40B4-BE49-F238E27FC236}">
                  <a16:creationId xmlns:a16="http://schemas.microsoft.com/office/drawing/2014/main" id="{274DECC6-37B3-4AE3-8A93-60D3F496A44E}"/>
                </a:ext>
              </a:extLst>
            </p:cNvPr>
            <p:cNvSpPr txBox="1">
              <a:spLocks/>
            </p:cNvSpPr>
            <p:nvPr/>
          </p:nvSpPr>
          <p:spPr>
            <a:xfrm>
              <a:off x="5749654" y="4712498"/>
              <a:ext cx="2352907" cy="341632"/>
            </a:xfrm>
            <a:prstGeom prst="rect">
              <a:avLst/>
            </a:prstGeom>
          </p:spPr>
          <p:txBody>
            <a:bodyPr vert="horz" wrap="square" lIns="91440" tIns="45720" rIns="91440" bIns="45720" rtlCol="0">
              <a:sp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bg1"/>
                  </a:solidFill>
                  <a:latin typeface="Georgia" panose="02040502050405020303" pitchFamily="18"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bg1"/>
                  </a:solidFill>
                  <a:latin typeface="Georgia" panose="02040502050405020303" pitchFamily="18"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bg1"/>
                  </a:solidFill>
                  <a:latin typeface="Georgia" panose="02040502050405020303" pitchFamily="18"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Georgia" panose="02040502050405020303" pitchFamily="18"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Georgia" panose="02040502050405020303" pitchFamily="18"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en-US" sz="1800" i="1" dirty="0"/>
                <a:t>Application Server B</a:t>
              </a:r>
            </a:p>
          </p:txBody>
        </p:sp>
        <p:sp>
          <p:nvSpPr>
            <p:cNvPr id="18" name="Rounded Rectangle 18">
              <a:extLst>
                <a:ext uri="{FF2B5EF4-FFF2-40B4-BE49-F238E27FC236}">
                  <a16:creationId xmlns:a16="http://schemas.microsoft.com/office/drawing/2014/main" id="{C71103F7-E3D7-4A1F-9FBA-A4C5341DD5D6}"/>
                </a:ext>
              </a:extLst>
            </p:cNvPr>
            <p:cNvSpPr/>
            <p:nvPr/>
          </p:nvSpPr>
          <p:spPr>
            <a:xfrm>
              <a:off x="6186409" y="3708164"/>
              <a:ext cx="1492406" cy="764062"/>
            </a:xfrm>
            <a:prstGeom prst="roundRect">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en-US" dirty="0"/>
                <a:t>Application</a:t>
              </a:r>
            </a:p>
          </p:txBody>
        </p:sp>
        <p:cxnSp>
          <p:nvCxnSpPr>
            <p:cNvPr id="19" name="Straight Arrow Connector 18">
              <a:extLst>
                <a:ext uri="{FF2B5EF4-FFF2-40B4-BE49-F238E27FC236}">
                  <a16:creationId xmlns:a16="http://schemas.microsoft.com/office/drawing/2014/main" id="{36EB5771-65A4-4A96-A10B-CF0FFDF112AC}"/>
                </a:ext>
              </a:extLst>
            </p:cNvPr>
            <p:cNvCxnSpPr>
              <a:stCxn id="18" idx="3"/>
            </p:cNvCxnSpPr>
            <p:nvPr/>
          </p:nvCxnSpPr>
          <p:spPr>
            <a:xfrm flipV="1">
              <a:off x="7678815" y="3171736"/>
              <a:ext cx="1693123" cy="918459"/>
            </a:xfrm>
            <a:prstGeom prst="straightConnector1">
              <a:avLst/>
            </a:prstGeom>
            <a:ln>
              <a:headEnd type="triangle"/>
              <a:tailEnd type="triangle"/>
            </a:ln>
          </p:spPr>
          <p:style>
            <a:lnRef idx="3">
              <a:schemeClr val="accent5"/>
            </a:lnRef>
            <a:fillRef idx="0">
              <a:schemeClr val="accent5"/>
            </a:fillRef>
            <a:effectRef idx="2">
              <a:schemeClr val="accent5"/>
            </a:effectRef>
            <a:fontRef idx="minor">
              <a:schemeClr val="tx1"/>
            </a:fontRef>
          </p:style>
        </p:cxnSp>
        <p:sp>
          <p:nvSpPr>
            <p:cNvPr id="20" name="Rectangle 19">
              <a:extLst>
                <a:ext uri="{FF2B5EF4-FFF2-40B4-BE49-F238E27FC236}">
                  <a16:creationId xmlns:a16="http://schemas.microsoft.com/office/drawing/2014/main" id="{BAD6FC6E-C9E7-452C-A846-EC2215AA13A6}"/>
                </a:ext>
              </a:extLst>
            </p:cNvPr>
            <p:cNvSpPr/>
            <p:nvPr/>
          </p:nvSpPr>
          <p:spPr>
            <a:xfrm>
              <a:off x="3310322" y="2580721"/>
              <a:ext cx="2074127" cy="129035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Content Placeholder 4">
              <a:extLst>
                <a:ext uri="{FF2B5EF4-FFF2-40B4-BE49-F238E27FC236}">
                  <a16:creationId xmlns:a16="http://schemas.microsoft.com/office/drawing/2014/main" id="{574058A8-39D2-4591-AF96-615785D09A36}"/>
                </a:ext>
              </a:extLst>
            </p:cNvPr>
            <p:cNvSpPr txBox="1">
              <a:spLocks/>
            </p:cNvSpPr>
            <p:nvPr/>
          </p:nvSpPr>
          <p:spPr>
            <a:xfrm>
              <a:off x="3086375" y="3854872"/>
              <a:ext cx="2518313" cy="341632"/>
            </a:xfrm>
            <a:prstGeom prst="rect">
              <a:avLst/>
            </a:prstGeom>
          </p:spPr>
          <p:txBody>
            <a:bodyPr vert="horz" wrap="square" lIns="91440" tIns="45720" rIns="91440" bIns="45720" rtlCol="0">
              <a:sp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bg1"/>
                  </a:solidFill>
                  <a:latin typeface="Georgia" panose="02040502050405020303" pitchFamily="18"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bg1"/>
                  </a:solidFill>
                  <a:latin typeface="Georgia" panose="02040502050405020303" pitchFamily="18"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bg1"/>
                  </a:solidFill>
                  <a:latin typeface="Georgia" panose="02040502050405020303" pitchFamily="18"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Georgia" panose="02040502050405020303" pitchFamily="18"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Georgia" panose="02040502050405020303" pitchFamily="18"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en-US" sz="1800" i="1" dirty="0"/>
                <a:t>Load Balancer Server</a:t>
              </a:r>
            </a:p>
          </p:txBody>
        </p:sp>
        <p:sp>
          <p:nvSpPr>
            <p:cNvPr id="22" name="Rounded Rectangle 27">
              <a:extLst>
                <a:ext uri="{FF2B5EF4-FFF2-40B4-BE49-F238E27FC236}">
                  <a16:creationId xmlns:a16="http://schemas.microsoft.com/office/drawing/2014/main" id="{CCE29FA9-C124-4874-91DD-769F9F195259}"/>
                </a:ext>
              </a:extLst>
            </p:cNvPr>
            <p:cNvSpPr/>
            <p:nvPr/>
          </p:nvSpPr>
          <p:spPr>
            <a:xfrm>
              <a:off x="3590960" y="2850538"/>
              <a:ext cx="1492406" cy="764062"/>
            </a:xfrm>
            <a:prstGeom prst="roundRect">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en-US" dirty="0"/>
                <a:t>Load Balancer</a:t>
              </a:r>
            </a:p>
          </p:txBody>
        </p:sp>
        <p:cxnSp>
          <p:nvCxnSpPr>
            <p:cNvPr id="23" name="Straight Arrow Connector 22">
              <a:extLst>
                <a:ext uri="{FF2B5EF4-FFF2-40B4-BE49-F238E27FC236}">
                  <a16:creationId xmlns:a16="http://schemas.microsoft.com/office/drawing/2014/main" id="{42CA82A5-D822-4047-83CB-21FF58696C0A}"/>
                </a:ext>
              </a:extLst>
            </p:cNvPr>
            <p:cNvCxnSpPr>
              <a:stCxn id="22" idx="3"/>
              <a:endCxn id="12" idx="1"/>
            </p:cNvCxnSpPr>
            <p:nvPr/>
          </p:nvCxnSpPr>
          <p:spPr>
            <a:xfrm flipV="1">
              <a:off x="5083366" y="2342536"/>
              <a:ext cx="1103043" cy="890033"/>
            </a:xfrm>
            <a:prstGeom prst="straightConnector1">
              <a:avLst/>
            </a:prstGeom>
            <a:ln>
              <a:tailEnd type="triangle"/>
            </a:ln>
          </p:spPr>
          <p:style>
            <a:lnRef idx="3">
              <a:schemeClr val="accent5"/>
            </a:lnRef>
            <a:fillRef idx="0">
              <a:schemeClr val="accent5"/>
            </a:fillRef>
            <a:effectRef idx="2">
              <a:schemeClr val="accent5"/>
            </a:effectRef>
            <a:fontRef idx="minor">
              <a:schemeClr val="tx1"/>
            </a:fontRef>
          </p:style>
        </p:cxnSp>
        <p:cxnSp>
          <p:nvCxnSpPr>
            <p:cNvPr id="24" name="Straight Arrow Connector 23">
              <a:extLst>
                <a:ext uri="{FF2B5EF4-FFF2-40B4-BE49-F238E27FC236}">
                  <a16:creationId xmlns:a16="http://schemas.microsoft.com/office/drawing/2014/main" id="{6A76BC32-F3C9-4F39-B5DB-75873E035A93}"/>
                </a:ext>
              </a:extLst>
            </p:cNvPr>
            <p:cNvCxnSpPr>
              <a:stCxn id="22" idx="3"/>
              <a:endCxn id="18" idx="1"/>
            </p:cNvCxnSpPr>
            <p:nvPr/>
          </p:nvCxnSpPr>
          <p:spPr>
            <a:xfrm>
              <a:off x="5083366" y="3232569"/>
              <a:ext cx="1103043" cy="857626"/>
            </a:xfrm>
            <a:prstGeom prst="straightConnector1">
              <a:avLst/>
            </a:prstGeom>
            <a:ln>
              <a:tailEnd type="triangle"/>
            </a:ln>
          </p:spPr>
          <p:style>
            <a:lnRef idx="3">
              <a:schemeClr val="accent5"/>
            </a:lnRef>
            <a:fillRef idx="0">
              <a:schemeClr val="accent5"/>
            </a:fillRef>
            <a:effectRef idx="2">
              <a:schemeClr val="accent5"/>
            </a:effectRef>
            <a:fontRef idx="minor">
              <a:schemeClr val="tx1"/>
            </a:fontRef>
          </p:style>
        </p:cxnSp>
        <p:sp>
          <p:nvSpPr>
            <p:cNvPr id="28" name="Rectangle 27">
              <a:extLst>
                <a:ext uri="{FF2B5EF4-FFF2-40B4-BE49-F238E27FC236}">
                  <a16:creationId xmlns:a16="http://schemas.microsoft.com/office/drawing/2014/main" id="{7B8A2F6C-F3A6-4D36-A44A-D1A7A9EDA8C4}"/>
                </a:ext>
              </a:extLst>
            </p:cNvPr>
            <p:cNvSpPr/>
            <p:nvPr/>
          </p:nvSpPr>
          <p:spPr>
            <a:xfrm>
              <a:off x="838200" y="2718997"/>
              <a:ext cx="1712846" cy="100910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t>Client</a:t>
              </a:r>
            </a:p>
          </p:txBody>
        </p:sp>
        <p:cxnSp>
          <p:nvCxnSpPr>
            <p:cNvPr id="7" name="Straight Arrow Connector 6">
              <a:extLst>
                <a:ext uri="{FF2B5EF4-FFF2-40B4-BE49-F238E27FC236}">
                  <a16:creationId xmlns:a16="http://schemas.microsoft.com/office/drawing/2014/main" id="{AE05AD6C-F9D6-487C-BBCA-5611304FDA6B}"/>
                </a:ext>
              </a:extLst>
            </p:cNvPr>
            <p:cNvCxnSpPr>
              <a:stCxn id="28" idx="3"/>
              <a:endCxn id="22" idx="1"/>
            </p:cNvCxnSpPr>
            <p:nvPr/>
          </p:nvCxnSpPr>
          <p:spPr>
            <a:xfrm>
              <a:off x="2551046" y="3223549"/>
              <a:ext cx="1039914" cy="9020"/>
            </a:xfrm>
            <a:prstGeom prst="straightConnector1">
              <a:avLst/>
            </a:prstGeom>
            <a:ln>
              <a:headEnd type="none"/>
              <a:tailEnd type="triangle"/>
            </a:ln>
          </p:spPr>
          <p:style>
            <a:lnRef idx="3">
              <a:schemeClr val="dk1"/>
            </a:lnRef>
            <a:fillRef idx="0">
              <a:schemeClr val="dk1"/>
            </a:fillRef>
            <a:effectRef idx="2">
              <a:schemeClr val="dk1"/>
            </a:effectRef>
            <a:fontRef idx="minor">
              <a:schemeClr val="tx1"/>
            </a:fontRef>
          </p:style>
        </p:cxnSp>
      </p:grpSp>
    </p:spTree>
    <p:extLst>
      <p:ext uri="{BB962C8B-B14F-4D97-AF65-F5344CB8AC3E}">
        <p14:creationId xmlns:p14="http://schemas.microsoft.com/office/powerpoint/2010/main" val="12032684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907486" cy="1325563"/>
          </a:xfrm>
        </p:spPr>
        <p:txBody>
          <a:bodyPr/>
          <a:lstStyle/>
          <a:p>
            <a:r>
              <a:rPr lang="en-US" dirty="0"/>
              <a:t>Storing sessions in the database</a:t>
            </a:r>
          </a:p>
        </p:txBody>
      </p:sp>
      <p:sp>
        <p:nvSpPr>
          <p:cNvPr id="5" name="Content Placeholder 4">
            <a:extLst>
              <a:ext uri="{FF2B5EF4-FFF2-40B4-BE49-F238E27FC236}">
                <a16:creationId xmlns:a16="http://schemas.microsoft.com/office/drawing/2014/main" id="{A5E8318B-70D0-44CF-9796-A007FD973655}"/>
              </a:ext>
            </a:extLst>
          </p:cNvPr>
          <p:cNvSpPr>
            <a:spLocks noGrp="1"/>
          </p:cNvSpPr>
          <p:nvPr>
            <p:ph idx="1"/>
          </p:nvPr>
        </p:nvSpPr>
        <p:spPr>
          <a:xfrm>
            <a:off x="838200" y="1825625"/>
            <a:ext cx="10515600" cy="2582245"/>
          </a:xfrm>
        </p:spPr>
        <p:txBody>
          <a:bodyPr>
            <a:spAutoFit/>
          </a:bodyPr>
          <a:lstStyle/>
          <a:p>
            <a:r>
              <a:rPr lang="en-US" dirty="0"/>
              <a:t>Benefits:</a:t>
            </a:r>
          </a:p>
          <a:p>
            <a:pPr lvl="1"/>
            <a:r>
              <a:rPr lang="en-US" dirty="0"/>
              <a:t>Easy from the Web App's point of view.</a:t>
            </a:r>
          </a:p>
          <a:p>
            <a:pPr lvl="1"/>
            <a:r>
              <a:rPr lang="en-US" dirty="0"/>
              <a:t>Easy from the Load Balancer's point of view.</a:t>
            </a:r>
          </a:p>
          <a:p>
            <a:r>
              <a:rPr lang="en-US" dirty="0"/>
              <a:t>Drawbacks:</a:t>
            </a:r>
          </a:p>
          <a:p>
            <a:pPr lvl="1"/>
            <a:r>
              <a:rPr lang="en-US" dirty="0"/>
              <a:t>Increases the load on the database.</a:t>
            </a:r>
          </a:p>
          <a:p>
            <a:pPr lvl="1"/>
            <a:r>
              <a:rPr lang="en-US" dirty="0"/>
              <a:t>Increases the response time.</a:t>
            </a:r>
          </a:p>
        </p:txBody>
      </p:sp>
      <p:grpSp>
        <p:nvGrpSpPr>
          <p:cNvPr id="13" name="Group 12">
            <a:extLst>
              <a:ext uri="{FF2B5EF4-FFF2-40B4-BE49-F238E27FC236}">
                <a16:creationId xmlns:a16="http://schemas.microsoft.com/office/drawing/2014/main" id="{626142F6-5CE0-459E-BECC-F6F69D53DF4F}"/>
              </a:ext>
            </a:extLst>
          </p:cNvPr>
          <p:cNvGrpSpPr/>
          <p:nvPr/>
        </p:nvGrpSpPr>
        <p:grpSpPr>
          <a:xfrm>
            <a:off x="1752599" y="4284227"/>
            <a:ext cx="7488709" cy="2508486"/>
            <a:chOff x="838200" y="1690688"/>
            <a:chExt cx="10057738" cy="3369031"/>
          </a:xfrm>
        </p:grpSpPr>
        <p:sp>
          <p:nvSpPr>
            <p:cNvPr id="14" name="Rectangle 13">
              <a:extLst>
                <a:ext uri="{FF2B5EF4-FFF2-40B4-BE49-F238E27FC236}">
                  <a16:creationId xmlns:a16="http://schemas.microsoft.com/office/drawing/2014/main" id="{19807876-070A-43D6-822C-6C79FBD7A8F0}"/>
                </a:ext>
              </a:extLst>
            </p:cNvPr>
            <p:cNvSpPr/>
            <p:nvPr/>
          </p:nvSpPr>
          <p:spPr>
            <a:xfrm>
              <a:off x="8922173" y="1989029"/>
              <a:ext cx="1973765" cy="230830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5" name="Rectangle 14">
              <a:extLst>
                <a:ext uri="{FF2B5EF4-FFF2-40B4-BE49-F238E27FC236}">
                  <a16:creationId xmlns:a16="http://schemas.microsoft.com/office/drawing/2014/main" id="{2EB41189-803C-4F31-99EC-8911ABE9190B}"/>
                </a:ext>
              </a:extLst>
            </p:cNvPr>
            <p:cNvSpPr/>
            <p:nvPr/>
          </p:nvSpPr>
          <p:spPr>
            <a:xfrm>
              <a:off x="5905771" y="1690688"/>
              <a:ext cx="2074127" cy="129035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6" name="Content Placeholder 4">
              <a:extLst>
                <a:ext uri="{FF2B5EF4-FFF2-40B4-BE49-F238E27FC236}">
                  <a16:creationId xmlns:a16="http://schemas.microsoft.com/office/drawing/2014/main" id="{2D834F9F-7AC3-4F36-8126-2843972BFB3C}"/>
                </a:ext>
              </a:extLst>
            </p:cNvPr>
            <p:cNvSpPr txBox="1">
              <a:spLocks/>
            </p:cNvSpPr>
            <p:nvPr/>
          </p:nvSpPr>
          <p:spPr>
            <a:xfrm>
              <a:off x="5749655" y="2964839"/>
              <a:ext cx="2352906" cy="347222"/>
            </a:xfrm>
            <a:prstGeom prst="rect">
              <a:avLst/>
            </a:prstGeom>
          </p:spPr>
          <p:txBody>
            <a:bodyPr vert="horz" wrap="square" lIns="91440" tIns="45720" rIns="91440" bIns="45720" rtlCol="0">
              <a:sp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bg1"/>
                  </a:solidFill>
                  <a:latin typeface="Georgia" panose="02040502050405020303" pitchFamily="18"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bg1"/>
                  </a:solidFill>
                  <a:latin typeface="Georgia" panose="02040502050405020303" pitchFamily="18"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bg1"/>
                  </a:solidFill>
                  <a:latin typeface="Georgia" panose="02040502050405020303" pitchFamily="18"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Georgia" panose="02040502050405020303" pitchFamily="18"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Georgia" panose="02040502050405020303" pitchFamily="18"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en-US" sz="1200" i="1" dirty="0"/>
                <a:t>Application Server A</a:t>
              </a:r>
            </a:p>
          </p:txBody>
        </p:sp>
        <p:sp>
          <p:nvSpPr>
            <p:cNvPr id="17" name="Can 2">
              <a:extLst>
                <a:ext uri="{FF2B5EF4-FFF2-40B4-BE49-F238E27FC236}">
                  <a16:creationId xmlns:a16="http://schemas.microsoft.com/office/drawing/2014/main" id="{138FCEF4-BA1E-4E43-9F49-9EF0A26DD1A8}"/>
                </a:ext>
              </a:extLst>
            </p:cNvPr>
            <p:cNvSpPr/>
            <p:nvPr/>
          </p:nvSpPr>
          <p:spPr>
            <a:xfrm>
              <a:off x="9371938" y="2580721"/>
              <a:ext cx="1074234" cy="1182029"/>
            </a:xfrm>
            <a:prstGeom prst="can">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en-US" sz="1600" dirty="0"/>
                <a:t>DB</a:t>
              </a:r>
            </a:p>
          </p:txBody>
        </p:sp>
        <p:sp>
          <p:nvSpPr>
            <p:cNvPr id="18" name="Rounded Rectangle 5">
              <a:extLst>
                <a:ext uri="{FF2B5EF4-FFF2-40B4-BE49-F238E27FC236}">
                  <a16:creationId xmlns:a16="http://schemas.microsoft.com/office/drawing/2014/main" id="{B00B20F9-D410-461C-A01B-51E5C856750F}"/>
                </a:ext>
              </a:extLst>
            </p:cNvPr>
            <p:cNvSpPr/>
            <p:nvPr/>
          </p:nvSpPr>
          <p:spPr>
            <a:xfrm>
              <a:off x="6186409" y="1960505"/>
              <a:ext cx="1492406" cy="764062"/>
            </a:xfrm>
            <a:prstGeom prst="roundRect">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en-US" sz="1200" dirty="0"/>
                <a:t>Application</a:t>
              </a:r>
            </a:p>
          </p:txBody>
        </p:sp>
        <p:cxnSp>
          <p:nvCxnSpPr>
            <p:cNvPr id="19" name="Straight Arrow Connector 18">
              <a:extLst>
                <a:ext uri="{FF2B5EF4-FFF2-40B4-BE49-F238E27FC236}">
                  <a16:creationId xmlns:a16="http://schemas.microsoft.com/office/drawing/2014/main" id="{8C5C0B9A-1B16-4DDE-AE24-384FB69137FD}"/>
                </a:ext>
              </a:extLst>
            </p:cNvPr>
            <p:cNvCxnSpPr>
              <a:cxnSpLocks/>
              <a:stCxn id="18" idx="3"/>
              <a:endCxn id="17" idx="2"/>
            </p:cNvCxnSpPr>
            <p:nvPr/>
          </p:nvCxnSpPr>
          <p:spPr>
            <a:xfrm>
              <a:off x="7678815" y="2342536"/>
              <a:ext cx="1693123" cy="829200"/>
            </a:xfrm>
            <a:prstGeom prst="straightConnector1">
              <a:avLst/>
            </a:prstGeom>
            <a:ln>
              <a:headEnd type="triangle"/>
              <a:tailEnd type="triangle"/>
            </a:ln>
          </p:spPr>
          <p:style>
            <a:lnRef idx="3">
              <a:schemeClr val="accent5"/>
            </a:lnRef>
            <a:fillRef idx="0">
              <a:schemeClr val="accent5"/>
            </a:fillRef>
            <a:effectRef idx="2">
              <a:schemeClr val="accent5"/>
            </a:effectRef>
            <a:fontRef idx="minor">
              <a:schemeClr val="tx1"/>
            </a:fontRef>
          </p:style>
        </p:cxnSp>
        <p:sp>
          <p:nvSpPr>
            <p:cNvPr id="20" name="Content Placeholder 4">
              <a:extLst>
                <a:ext uri="{FF2B5EF4-FFF2-40B4-BE49-F238E27FC236}">
                  <a16:creationId xmlns:a16="http://schemas.microsoft.com/office/drawing/2014/main" id="{103E9835-8368-45CA-9CC8-873CC59889D5}"/>
                </a:ext>
              </a:extLst>
            </p:cNvPr>
            <p:cNvSpPr txBox="1">
              <a:spLocks/>
            </p:cNvSpPr>
            <p:nvPr/>
          </p:nvSpPr>
          <p:spPr>
            <a:xfrm>
              <a:off x="8922173" y="4314396"/>
              <a:ext cx="1973765" cy="384425"/>
            </a:xfrm>
            <a:prstGeom prst="rect">
              <a:avLst/>
            </a:prstGeom>
          </p:spPr>
          <p:txBody>
            <a:bodyPr vert="horz" wrap="square" lIns="91440" tIns="45720" rIns="91440" bIns="45720" rtlCol="0">
              <a:sp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bg1"/>
                  </a:solidFill>
                  <a:latin typeface="Georgia" panose="02040502050405020303" pitchFamily="18"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bg1"/>
                  </a:solidFill>
                  <a:latin typeface="Georgia" panose="02040502050405020303" pitchFamily="18"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bg1"/>
                  </a:solidFill>
                  <a:latin typeface="Georgia" panose="02040502050405020303" pitchFamily="18"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Georgia" panose="02040502050405020303" pitchFamily="18"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Georgia" panose="02040502050405020303" pitchFamily="18"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en-US" sz="1400" i="1" dirty="0"/>
                <a:t>DB Server</a:t>
              </a:r>
            </a:p>
          </p:txBody>
        </p:sp>
        <p:sp>
          <p:nvSpPr>
            <p:cNvPr id="21" name="Rectangle 20">
              <a:extLst>
                <a:ext uri="{FF2B5EF4-FFF2-40B4-BE49-F238E27FC236}">
                  <a16:creationId xmlns:a16="http://schemas.microsoft.com/office/drawing/2014/main" id="{754D5EED-4F0B-433B-8529-5B5818847919}"/>
                </a:ext>
              </a:extLst>
            </p:cNvPr>
            <p:cNvSpPr/>
            <p:nvPr/>
          </p:nvSpPr>
          <p:spPr>
            <a:xfrm>
              <a:off x="5905771" y="3438347"/>
              <a:ext cx="2074127" cy="129035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22" name="Content Placeholder 4">
              <a:extLst>
                <a:ext uri="{FF2B5EF4-FFF2-40B4-BE49-F238E27FC236}">
                  <a16:creationId xmlns:a16="http://schemas.microsoft.com/office/drawing/2014/main" id="{9C1FE4FC-202C-4BE6-81DA-232EB1DE5BFE}"/>
                </a:ext>
              </a:extLst>
            </p:cNvPr>
            <p:cNvSpPr txBox="1">
              <a:spLocks/>
            </p:cNvSpPr>
            <p:nvPr/>
          </p:nvSpPr>
          <p:spPr>
            <a:xfrm>
              <a:off x="5749655" y="4712497"/>
              <a:ext cx="2352906" cy="347222"/>
            </a:xfrm>
            <a:prstGeom prst="rect">
              <a:avLst/>
            </a:prstGeom>
          </p:spPr>
          <p:txBody>
            <a:bodyPr vert="horz" wrap="square" lIns="91440" tIns="45720" rIns="91440" bIns="45720" rtlCol="0">
              <a:sp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bg1"/>
                  </a:solidFill>
                  <a:latin typeface="Georgia" panose="02040502050405020303" pitchFamily="18"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bg1"/>
                  </a:solidFill>
                  <a:latin typeface="Georgia" panose="02040502050405020303" pitchFamily="18"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bg1"/>
                  </a:solidFill>
                  <a:latin typeface="Georgia" panose="02040502050405020303" pitchFamily="18"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Georgia" panose="02040502050405020303" pitchFamily="18"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Georgia" panose="02040502050405020303" pitchFamily="18"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en-US" sz="1200" i="1" dirty="0"/>
                <a:t>Application Server B</a:t>
              </a:r>
            </a:p>
          </p:txBody>
        </p:sp>
        <p:sp>
          <p:nvSpPr>
            <p:cNvPr id="23" name="Rounded Rectangle 18">
              <a:extLst>
                <a:ext uri="{FF2B5EF4-FFF2-40B4-BE49-F238E27FC236}">
                  <a16:creationId xmlns:a16="http://schemas.microsoft.com/office/drawing/2014/main" id="{F322B6A8-7E40-4400-9F9F-A2BD0D5837B1}"/>
                </a:ext>
              </a:extLst>
            </p:cNvPr>
            <p:cNvSpPr/>
            <p:nvPr/>
          </p:nvSpPr>
          <p:spPr>
            <a:xfrm>
              <a:off x="6186409" y="3708164"/>
              <a:ext cx="1492406" cy="764062"/>
            </a:xfrm>
            <a:prstGeom prst="roundRect">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en-US" sz="1200" dirty="0"/>
                <a:t>Application</a:t>
              </a:r>
            </a:p>
          </p:txBody>
        </p:sp>
        <p:cxnSp>
          <p:nvCxnSpPr>
            <p:cNvPr id="24" name="Straight Arrow Connector 23">
              <a:extLst>
                <a:ext uri="{FF2B5EF4-FFF2-40B4-BE49-F238E27FC236}">
                  <a16:creationId xmlns:a16="http://schemas.microsoft.com/office/drawing/2014/main" id="{C117069F-B56E-4A59-9806-CDA7FDC1BECC}"/>
                </a:ext>
              </a:extLst>
            </p:cNvPr>
            <p:cNvCxnSpPr>
              <a:cxnSpLocks/>
              <a:stCxn id="23" idx="3"/>
            </p:cNvCxnSpPr>
            <p:nvPr/>
          </p:nvCxnSpPr>
          <p:spPr>
            <a:xfrm flipV="1">
              <a:off x="7678815" y="3171736"/>
              <a:ext cx="1693123" cy="918459"/>
            </a:xfrm>
            <a:prstGeom prst="straightConnector1">
              <a:avLst/>
            </a:prstGeom>
            <a:ln>
              <a:headEnd type="triangle"/>
              <a:tailEnd type="triangle"/>
            </a:ln>
          </p:spPr>
          <p:style>
            <a:lnRef idx="3">
              <a:schemeClr val="accent5"/>
            </a:lnRef>
            <a:fillRef idx="0">
              <a:schemeClr val="accent5"/>
            </a:fillRef>
            <a:effectRef idx="2">
              <a:schemeClr val="accent5"/>
            </a:effectRef>
            <a:fontRef idx="minor">
              <a:schemeClr val="tx1"/>
            </a:fontRef>
          </p:style>
        </p:cxnSp>
        <p:sp>
          <p:nvSpPr>
            <p:cNvPr id="25" name="Rectangle 24">
              <a:extLst>
                <a:ext uri="{FF2B5EF4-FFF2-40B4-BE49-F238E27FC236}">
                  <a16:creationId xmlns:a16="http://schemas.microsoft.com/office/drawing/2014/main" id="{3EEF1D49-34A3-4E16-B564-7DA4035C7EC8}"/>
                </a:ext>
              </a:extLst>
            </p:cNvPr>
            <p:cNvSpPr/>
            <p:nvPr/>
          </p:nvSpPr>
          <p:spPr>
            <a:xfrm>
              <a:off x="3310322" y="2580721"/>
              <a:ext cx="2074127" cy="129035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26" name="Content Placeholder 4">
              <a:extLst>
                <a:ext uri="{FF2B5EF4-FFF2-40B4-BE49-F238E27FC236}">
                  <a16:creationId xmlns:a16="http://schemas.microsoft.com/office/drawing/2014/main" id="{8B2509E7-4602-423C-A074-7502972C753B}"/>
                </a:ext>
              </a:extLst>
            </p:cNvPr>
            <p:cNvSpPr txBox="1">
              <a:spLocks/>
            </p:cNvSpPr>
            <p:nvPr/>
          </p:nvSpPr>
          <p:spPr>
            <a:xfrm>
              <a:off x="3086375" y="3854871"/>
              <a:ext cx="2518313" cy="347222"/>
            </a:xfrm>
            <a:prstGeom prst="rect">
              <a:avLst/>
            </a:prstGeom>
          </p:spPr>
          <p:txBody>
            <a:bodyPr vert="horz" wrap="square" lIns="91440" tIns="45720" rIns="91440" bIns="45720" rtlCol="0">
              <a:sp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bg1"/>
                  </a:solidFill>
                  <a:latin typeface="Georgia" panose="02040502050405020303" pitchFamily="18"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bg1"/>
                  </a:solidFill>
                  <a:latin typeface="Georgia" panose="02040502050405020303" pitchFamily="18"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bg1"/>
                  </a:solidFill>
                  <a:latin typeface="Georgia" panose="02040502050405020303" pitchFamily="18"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Georgia" panose="02040502050405020303" pitchFamily="18"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Georgia" panose="02040502050405020303" pitchFamily="18"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en-US" sz="1200" i="1" dirty="0"/>
                <a:t>Load Balancer Server</a:t>
              </a:r>
            </a:p>
          </p:txBody>
        </p:sp>
        <p:sp>
          <p:nvSpPr>
            <p:cNvPr id="27" name="Rounded Rectangle 27">
              <a:extLst>
                <a:ext uri="{FF2B5EF4-FFF2-40B4-BE49-F238E27FC236}">
                  <a16:creationId xmlns:a16="http://schemas.microsoft.com/office/drawing/2014/main" id="{935DDD18-3757-4CDA-A202-CA8D6C156891}"/>
                </a:ext>
              </a:extLst>
            </p:cNvPr>
            <p:cNvSpPr/>
            <p:nvPr/>
          </p:nvSpPr>
          <p:spPr>
            <a:xfrm>
              <a:off x="3590960" y="2850538"/>
              <a:ext cx="1492406" cy="764062"/>
            </a:xfrm>
            <a:prstGeom prst="roundRect">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en-US" sz="1200" dirty="0"/>
                <a:t>Load Balancer</a:t>
              </a:r>
            </a:p>
          </p:txBody>
        </p:sp>
        <p:cxnSp>
          <p:nvCxnSpPr>
            <p:cNvPr id="28" name="Straight Arrow Connector 27">
              <a:extLst>
                <a:ext uri="{FF2B5EF4-FFF2-40B4-BE49-F238E27FC236}">
                  <a16:creationId xmlns:a16="http://schemas.microsoft.com/office/drawing/2014/main" id="{24F074C2-67D6-4BDD-97DB-D1B43F944AB9}"/>
                </a:ext>
              </a:extLst>
            </p:cNvPr>
            <p:cNvCxnSpPr>
              <a:cxnSpLocks/>
              <a:stCxn id="27" idx="3"/>
              <a:endCxn id="18" idx="1"/>
            </p:cNvCxnSpPr>
            <p:nvPr/>
          </p:nvCxnSpPr>
          <p:spPr>
            <a:xfrm flipV="1">
              <a:off x="5083366" y="2342536"/>
              <a:ext cx="1103043" cy="890033"/>
            </a:xfrm>
            <a:prstGeom prst="straightConnector1">
              <a:avLst/>
            </a:prstGeom>
            <a:ln>
              <a:tailEnd type="triangle"/>
            </a:ln>
          </p:spPr>
          <p:style>
            <a:lnRef idx="3">
              <a:schemeClr val="accent5"/>
            </a:lnRef>
            <a:fillRef idx="0">
              <a:schemeClr val="accent5"/>
            </a:fillRef>
            <a:effectRef idx="2">
              <a:schemeClr val="accent5"/>
            </a:effectRef>
            <a:fontRef idx="minor">
              <a:schemeClr val="tx1"/>
            </a:fontRef>
          </p:style>
        </p:cxnSp>
        <p:cxnSp>
          <p:nvCxnSpPr>
            <p:cNvPr id="29" name="Straight Arrow Connector 28">
              <a:extLst>
                <a:ext uri="{FF2B5EF4-FFF2-40B4-BE49-F238E27FC236}">
                  <a16:creationId xmlns:a16="http://schemas.microsoft.com/office/drawing/2014/main" id="{C17EBEA8-02CA-483B-A46C-D0283D0CB67E}"/>
                </a:ext>
              </a:extLst>
            </p:cNvPr>
            <p:cNvCxnSpPr>
              <a:cxnSpLocks/>
              <a:stCxn id="27" idx="3"/>
              <a:endCxn id="23" idx="1"/>
            </p:cNvCxnSpPr>
            <p:nvPr/>
          </p:nvCxnSpPr>
          <p:spPr>
            <a:xfrm>
              <a:off x="5083366" y="3232569"/>
              <a:ext cx="1103043" cy="857626"/>
            </a:xfrm>
            <a:prstGeom prst="straightConnector1">
              <a:avLst/>
            </a:prstGeom>
            <a:ln>
              <a:tailEnd type="triangle"/>
            </a:ln>
          </p:spPr>
          <p:style>
            <a:lnRef idx="3">
              <a:schemeClr val="accent5"/>
            </a:lnRef>
            <a:fillRef idx="0">
              <a:schemeClr val="accent5"/>
            </a:fillRef>
            <a:effectRef idx="2">
              <a:schemeClr val="accent5"/>
            </a:effectRef>
            <a:fontRef idx="minor">
              <a:schemeClr val="tx1"/>
            </a:fontRef>
          </p:style>
        </p:cxnSp>
        <p:sp>
          <p:nvSpPr>
            <p:cNvPr id="30" name="Rectangle 29">
              <a:extLst>
                <a:ext uri="{FF2B5EF4-FFF2-40B4-BE49-F238E27FC236}">
                  <a16:creationId xmlns:a16="http://schemas.microsoft.com/office/drawing/2014/main" id="{5B1FB761-AEA5-4BF3-810F-447D0838E10E}"/>
                </a:ext>
              </a:extLst>
            </p:cNvPr>
            <p:cNvSpPr/>
            <p:nvPr/>
          </p:nvSpPr>
          <p:spPr>
            <a:xfrm>
              <a:off x="838200" y="2718997"/>
              <a:ext cx="1712846" cy="100910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t>Client</a:t>
              </a:r>
            </a:p>
          </p:txBody>
        </p:sp>
        <p:cxnSp>
          <p:nvCxnSpPr>
            <p:cNvPr id="34" name="Straight Arrow Connector 33">
              <a:extLst>
                <a:ext uri="{FF2B5EF4-FFF2-40B4-BE49-F238E27FC236}">
                  <a16:creationId xmlns:a16="http://schemas.microsoft.com/office/drawing/2014/main" id="{367021EE-026D-49B2-AA19-29037DDCEA86}"/>
                </a:ext>
              </a:extLst>
            </p:cNvPr>
            <p:cNvCxnSpPr>
              <a:cxnSpLocks/>
              <a:stCxn id="30" idx="3"/>
              <a:endCxn id="27" idx="1"/>
            </p:cNvCxnSpPr>
            <p:nvPr/>
          </p:nvCxnSpPr>
          <p:spPr>
            <a:xfrm>
              <a:off x="2551046" y="3223549"/>
              <a:ext cx="1039914" cy="9020"/>
            </a:xfrm>
            <a:prstGeom prst="straightConnector1">
              <a:avLst/>
            </a:prstGeom>
            <a:ln>
              <a:headEnd type="triangle"/>
              <a:tailEnd type="triangle"/>
            </a:ln>
          </p:spPr>
          <p:style>
            <a:lnRef idx="3">
              <a:schemeClr val="dk1"/>
            </a:lnRef>
            <a:fillRef idx="0">
              <a:schemeClr val="dk1"/>
            </a:fillRef>
            <a:effectRef idx="2">
              <a:schemeClr val="dk1"/>
            </a:effectRef>
            <a:fontRef idx="minor">
              <a:schemeClr val="tx1"/>
            </a:fontRef>
          </p:style>
        </p:cxnSp>
      </p:grpSp>
    </p:spTree>
    <p:extLst>
      <p:ext uri="{BB962C8B-B14F-4D97-AF65-F5344CB8AC3E}">
        <p14:creationId xmlns:p14="http://schemas.microsoft.com/office/powerpoint/2010/main" val="33355825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5">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Sticky sessions</a:t>
            </a:r>
          </a:p>
        </p:txBody>
      </p:sp>
      <p:sp>
        <p:nvSpPr>
          <p:cNvPr id="5" name="Content Placeholder 4">
            <a:extLst>
              <a:ext uri="{FF2B5EF4-FFF2-40B4-BE49-F238E27FC236}">
                <a16:creationId xmlns:a16="http://schemas.microsoft.com/office/drawing/2014/main" id="{A5E8318B-70D0-44CF-9796-A007FD973655}"/>
              </a:ext>
            </a:extLst>
          </p:cNvPr>
          <p:cNvSpPr>
            <a:spLocks noGrp="1"/>
          </p:cNvSpPr>
          <p:nvPr>
            <p:ph idx="1"/>
          </p:nvPr>
        </p:nvSpPr>
        <p:spPr>
          <a:xfrm>
            <a:off x="838200" y="1825625"/>
            <a:ext cx="10515600" cy="1789208"/>
          </a:xfrm>
        </p:spPr>
        <p:txBody>
          <a:bodyPr>
            <a:spAutoFit/>
          </a:bodyPr>
          <a:lstStyle/>
          <a:p>
            <a:r>
              <a:rPr lang="en-US" dirty="0"/>
              <a:t>Benefits:</a:t>
            </a:r>
          </a:p>
          <a:p>
            <a:pPr lvl="1"/>
            <a:r>
              <a:rPr lang="en-US" dirty="0"/>
              <a:t>Easy from the Web App's point of view.</a:t>
            </a:r>
          </a:p>
          <a:p>
            <a:r>
              <a:rPr lang="en-US" dirty="0"/>
              <a:t>Drawbacks:</a:t>
            </a:r>
          </a:p>
          <a:p>
            <a:pPr lvl="1"/>
            <a:r>
              <a:rPr lang="en-US" dirty="0"/>
              <a:t>Harder to scale.</a:t>
            </a:r>
          </a:p>
        </p:txBody>
      </p:sp>
      <p:grpSp>
        <p:nvGrpSpPr>
          <p:cNvPr id="13" name="Group 12">
            <a:extLst>
              <a:ext uri="{FF2B5EF4-FFF2-40B4-BE49-F238E27FC236}">
                <a16:creationId xmlns:a16="http://schemas.microsoft.com/office/drawing/2014/main" id="{626142F6-5CE0-459E-BECC-F6F69D53DF4F}"/>
              </a:ext>
            </a:extLst>
          </p:cNvPr>
          <p:cNvGrpSpPr/>
          <p:nvPr/>
        </p:nvGrpSpPr>
        <p:grpSpPr>
          <a:xfrm>
            <a:off x="1752599" y="4284227"/>
            <a:ext cx="7488709" cy="2508486"/>
            <a:chOff x="838200" y="1690688"/>
            <a:chExt cx="10057738" cy="3369031"/>
          </a:xfrm>
        </p:grpSpPr>
        <p:sp>
          <p:nvSpPr>
            <p:cNvPr id="14" name="Rectangle 13">
              <a:extLst>
                <a:ext uri="{FF2B5EF4-FFF2-40B4-BE49-F238E27FC236}">
                  <a16:creationId xmlns:a16="http://schemas.microsoft.com/office/drawing/2014/main" id="{19807876-070A-43D6-822C-6C79FBD7A8F0}"/>
                </a:ext>
              </a:extLst>
            </p:cNvPr>
            <p:cNvSpPr/>
            <p:nvPr/>
          </p:nvSpPr>
          <p:spPr>
            <a:xfrm>
              <a:off x="8922173" y="1989029"/>
              <a:ext cx="1973765" cy="230830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5" name="Rectangle 14">
              <a:extLst>
                <a:ext uri="{FF2B5EF4-FFF2-40B4-BE49-F238E27FC236}">
                  <a16:creationId xmlns:a16="http://schemas.microsoft.com/office/drawing/2014/main" id="{2EB41189-803C-4F31-99EC-8911ABE9190B}"/>
                </a:ext>
              </a:extLst>
            </p:cNvPr>
            <p:cNvSpPr/>
            <p:nvPr/>
          </p:nvSpPr>
          <p:spPr>
            <a:xfrm>
              <a:off x="5905771" y="1690688"/>
              <a:ext cx="2074127" cy="129035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6" name="Content Placeholder 4">
              <a:extLst>
                <a:ext uri="{FF2B5EF4-FFF2-40B4-BE49-F238E27FC236}">
                  <a16:creationId xmlns:a16="http://schemas.microsoft.com/office/drawing/2014/main" id="{2D834F9F-7AC3-4F36-8126-2843972BFB3C}"/>
                </a:ext>
              </a:extLst>
            </p:cNvPr>
            <p:cNvSpPr txBox="1">
              <a:spLocks/>
            </p:cNvSpPr>
            <p:nvPr/>
          </p:nvSpPr>
          <p:spPr>
            <a:xfrm>
              <a:off x="5749655" y="2964839"/>
              <a:ext cx="2352906" cy="347222"/>
            </a:xfrm>
            <a:prstGeom prst="rect">
              <a:avLst/>
            </a:prstGeom>
          </p:spPr>
          <p:txBody>
            <a:bodyPr vert="horz" wrap="square" lIns="91440" tIns="45720" rIns="91440" bIns="45720" rtlCol="0">
              <a:sp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bg1"/>
                  </a:solidFill>
                  <a:latin typeface="Georgia" panose="02040502050405020303" pitchFamily="18"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bg1"/>
                  </a:solidFill>
                  <a:latin typeface="Georgia" panose="02040502050405020303" pitchFamily="18"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bg1"/>
                  </a:solidFill>
                  <a:latin typeface="Georgia" panose="02040502050405020303" pitchFamily="18"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Georgia" panose="02040502050405020303" pitchFamily="18"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Georgia" panose="02040502050405020303" pitchFamily="18"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en-US" sz="1200" i="1" dirty="0"/>
                <a:t>Application Server A</a:t>
              </a:r>
            </a:p>
          </p:txBody>
        </p:sp>
        <p:sp>
          <p:nvSpPr>
            <p:cNvPr id="17" name="Can 2">
              <a:extLst>
                <a:ext uri="{FF2B5EF4-FFF2-40B4-BE49-F238E27FC236}">
                  <a16:creationId xmlns:a16="http://schemas.microsoft.com/office/drawing/2014/main" id="{138FCEF4-BA1E-4E43-9F49-9EF0A26DD1A8}"/>
                </a:ext>
              </a:extLst>
            </p:cNvPr>
            <p:cNvSpPr/>
            <p:nvPr/>
          </p:nvSpPr>
          <p:spPr>
            <a:xfrm>
              <a:off x="9371938" y="2580721"/>
              <a:ext cx="1074234" cy="1182029"/>
            </a:xfrm>
            <a:prstGeom prst="can">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en-US" sz="1600" dirty="0"/>
                <a:t>DB</a:t>
              </a:r>
            </a:p>
          </p:txBody>
        </p:sp>
        <p:sp>
          <p:nvSpPr>
            <p:cNvPr id="18" name="Rounded Rectangle 5">
              <a:extLst>
                <a:ext uri="{FF2B5EF4-FFF2-40B4-BE49-F238E27FC236}">
                  <a16:creationId xmlns:a16="http://schemas.microsoft.com/office/drawing/2014/main" id="{B00B20F9-D410-461C-A01B-51E5C856750F}"/>
                </a:ext>
              </a:extLst>
            </p:cNvPr>
            <p:cNvSpPr/>
            <p:nvPr/>
          </p:nvSpPr>
          <p:spPr>
            <a:xfrm>
              <a:off x="6186409" y="1960505"/>
              <a:ext cx="1492406" cy="764062"/>
            </a:xfrm>
            <a:prstGeom prst="roundRect">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en-US" sz="1200" dirty="0"/>
                <a:t>Application</a:t>
              </a:r>
            </a:p>
          </p:txBody>
        </p:sp>
        <p:cxnSp>
          <p:nvCxnSpPr>
            <p:cNvPr id="19" name="Straight Arrow Connector 18">
              <a:extLst>
                <a:ext uri="{FF2B5EF4-FFF2-40B4-BE49-F238E27FC236}">
                  <a16:creationId xmlns:a16="http://schemas.microsoft.com/office/drawing/2014/main" id="{8C5C0B9A-1B16-4DDE-AE24-384FB69137FD}"/>
                </a:ext>
              </a:extLst>
            </p:cNvPr>
            <p:cNvCxnSpPr>
              <a:cxnSpLocks/>
              <a:stCxn id="18" idx="3"/>
              <a:endCxn id="17" idx="2"/>
            </p:cNvCxnSpPr>
            <p:nvPr/>
          </p:nvCxnSpPr>
          <p:spPr>
            <a:xfrm>
              <a:off x="7678815" y="2342536"/>
              <a:ext cx="1693123" cy="829200"/>
            </a:xfrm>
            <a:prstGeom prst="straightConnector1">
              <a:avLst/>
            </a:prstGeom>
            <a:ln>
              <a:headEnd type="triangle"/>
              <a:tailEnd type="triangle"/>
            </a:ln>
          </p:spPr>
          <p:style>
            <a:lnRef idx="3">
              <a:schemeClr val="accent5"/>
            </a:lnRef>
            <a:fillRef idx="0">
              <a:schemeClr val="accent5"/>
            </a:fillRef>
            <a:effectRef idx="2">
              <a:schemeClr val="accent5"/>
            </a:effectRef>
            <a:fontRef idx="minor">
              <a:schemeClr val="tx1"/>
            </a:fontRef>
          </p:style>
        </p:cxnSp>
        <p:sp>
          <p:nvSpPr>
            <p:cNvPr id="20" name="Content Placeholder 4">
              <a:extLst>
                <a:ext uri="{FF2B5EF4-FFF2-40B4-BE49-F238E27FC236}">
                  <a16:creationId xmlns:a16="http://schemas.microsoft.com/office/drawing/2014/main" id="{103E9835-8368-45CA-9CC8-873CC59889D5}"/>
                </a:ext>
              </a:extLst>
            </p:cNvPr>
            <p:cNvSpPr txBox="1">
              <a:spLocks/>
            </p:cNvSpPr>
            <p:nvPr/>
          </p:nvSpPr>
          <p:spPr>
            <a:xfrm>
              <a:off x="8922173" y="4314396"/>
              <a:ext cx="1973765" cy="384425"/>
            </a:xfrm>
            <a:prstGeom prst="rect">
              <a:avLst/>
            </a:prstGeom>
          </p:spPr>
          <p:txBody>
            <a:bodyPr vert="horz" wrap="square" lIns="91440" tIns="45720" rIns="91440" bIns="45720" rtlCol="0">
              <a:sp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bg1"/>
                  </a:solidFill>
                  <a:latin typeface="Georgia" panose="02040502050405020303" pitchFamily="18"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bg1"/>
                  </a:solidFill>
                  <a:latin typeface="Georgia" panose="02040502050405020303" pitchFamily="18"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bg1"/>
                  </a:solidFill>
                  <a:latin typeface="Georgia" panose="02040502050405020303" pitchFamily="18"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Georgia" panose="02040502050405020303" pitchFamily="18"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Georgia" panose="02040502050405020303" pitchFamily="18"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en-US" sz="1400" i="1" dirty="0"/>
                <a:t>DB Server</a:t>
              </a:r>
            </a:p>
          </p:txBody>
        </p:sp>
        <p:sp>
          <p:nvSpPr>
            <p:cNvPr id="21" name="Rectangle 20">
              <a:extLst>
                <a:ext uri="{FF2B5EF4-FFF2-40B4-BE49-F238E27FC236}">
                  <a16:creationId xmlns:a16="http://schemas.microsoft.com/office/drawing/2014/main" id="{754D5EED-4F0B-433B-8529-5B5818847919}"/>
                </a:ext>
              </a:extLst>
            </p:cNvPr>
            <p:cNvSpPr/>
            <p:nvPr/>
          </p:nvSpPr>
          <p:spPr>
            <a:xfrm>
              <a:off x="5905771" y="3438347"/>
              <a:ext cx="2074127" cy="129035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22" name="Content Placeholder 4">
              <a:extLst>
                <a:ext uri="{FF2B5EF4-FFF2-40B4-BE49-F238E27FC236}">
                  <a16:creationId xmlns:a16="http://schemas.microsoft.com/office/drawing/2014/main" id="{9C1FE4FC-202C-4BE6-81DA-232EB1DE5BFE}"/>
                </a:ext>
              </a:extLst>
            </p:cNvPr>
            <p:cNvSpPr txBox="1">
              <a:spLocks/>
            </p:cNvSpPr>
            <p:nvPr/>
          </p:nvSpPr>
          <p:spPr>
            <a:xfrm>
              <a:off x="5749655" y="4712497"/>
              <a:ext cx="2352906" cy="347222"/>
            </a:xfrm>
            <a:prstGeom prst="rect">
              <a:avLst/>
            </a:prstGeom>
          </p:spPr>
          <p:txBody>
            <a:bodyPr vert="horz" wrap="square" lIns="91440" tIns="45720" rIns="91440" bIns="45720" rtlCol="0">
              <a:sp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bg1"/>
                  </a:solidFill>
                  <a:latin typeface="Georgia" panose="02040502050405020303" pitchFamily="18"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bg1"/>
                  </a:solidFill>
                  <a:latin typeface="Georgia" panose="02040502050405020303" pitchFamily="18"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bg1"/>
                  </a:solidFill>
                  <a:latin typeface="Georgia" panose="02040502050405020303" pitchFamily="18"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Georgia" panose="02040502050405020303" pitchFamily="18"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Georgia" panose="02040502050405020303" pitchFamily="18"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en-US" sz="1200" i="1" dirty="0"/>
                <a:t>Application Server B</a:t>
              </a:r>
            </a:p>
          </p:txBody>
        </p:sp>
        <p:sp>
          <p:nvSpPr>
            <p:cNvPr id="23" name="Rounded Rectangle 18">
              <a:extLst>
                <a:ext uri="{FF2B5EF4-FFF2-40B4-BE49-F238E27FC236}">
                  <a16:creationId xmlns:a16="http://schemas.microsoft.com/office/drawing/2014/main" id="{F322B6A8-7E40-4400-9F9F-A2BD0D5837B1}"/>
                </a:ext>
              </a:extLst>
            </p:cNvPr>
            <p:cNvSpPr/>
            <p:nvPr/>
          </p:nvSpPr>
          <p:spPr>
            <a:xfrm>
              <a:off x="6186409" y="3708164"/>
              <a:ext cx="1492406" cy="764062"/>
            </a:xfrm>
            <a:prstGeom prst="roundRect">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en-US" sz="1200" dirty="0"/>
                <a:t>Application</a:t>
              </a:r>
            </a:p>
          </p:txBody>
        </p:sp>
        <p:cxnSp>
          <p:nvCxnSpPr>
            <p:cNvPr id="24" name="Straight Arrow Connector 23">
              <a:extLst>
                <a:ext uri="{FF2B5EF4-FFF2-40B4-BE49-F238E27FC236}">
                  <a16:creationId xmlns:a16="http://schemas.microsoft.com/office/drawing/2014/main" id="{C117069F-B56E-4A59-9806-CDA7FDC1BECC}"/>
                </a:ext>
              </a:extLst>
            </p:cNvPr>
            <p:cNvCxnSpPr>
              <a:cxnSpLocks/>
              <a:stCxn id="23" idx="3"/>
            </p:cNvCxnSpPr>
            <p:nvPr/>
          </p:nvCxnSpPr>
          <p:spPr>
            <a:xfrm flipV="1">
              <a:off x="7678815" y="3171736"/>
              <a:ext cx="1693123" cy="918459"/>
            </a:xfrm>
            <a:prstGeom prst="straightConnector1">
              <a:avLst/>
            </a:prstGeom>
            <a:ln>
              <a:headEnd type="triangle"/>
              <a:tailEnd type="triangle"/>
            </a:ln>
          </p:spPr>
          <p:style>
            <a:lnRef idx="3">
              <a:schemeClr val="accent5"/>
            </a:lnRef>
            <a:fillRef idx="0">
              <a:schemeClr val="accent5"/>
            </a:fillRef>
            <a:effectRef idx="2">
              <a:schemeClr val="accent5"/>
            </a:effectRef>
            <a:fontRef idx="minor">
              <a:schemeClr val="tx1"/>
            </a:fontRef>
          </p:style>
        </p:cxnSp>
        <p:sp>
          <p:nvSpPr>
            <p:cNvPr id="25" name="Rectangle 24">
              <a:extLst>
                <a:ext uri="{FF2B5EF4-FFF2-40B4-BE49-F238E27FC236}">
                  <a16:creationId xmlns:a16="http://schemas.microsoft.com/office/drawing/2014/main" id="{3EEF1D49-34A3-4E16-B564-7DA4035C7EC8}"/>
                </a:ext>
              </a:extLst>
            </p:cNvPr>
            <p:cNvSpPr/>
            <p:nvPr/>
          </p:nvSpPr>
          <p:spPr>
            <a:xfrm>
              <a:off x="3310322" y="2580721"/>
              <a:ext cx="2074127" cy="129035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26" name="Content Placeholder 4">
              <a:extLst>
                <a:ext uri="{FF2B5EF4-FFF2-40B4-BE49-F238E27FC236}">
                  <a16:creationId xmlns:a16="http://schemas.microsoft.com/office/drawing/2014/main" id="{8B2509E7-4602-423C-A074-7502972C753B}"/>
                </a:ext>
              </a:extLst>
            </p:cNvPr>
            <p:cNvSpPr txBox="1">
              <a:spLocks/>
            </p:cNvSpPr>
            <p:nvPr/>
          </p:nvSpPr>
          <p:spPr>
            <a:xfrm>
              <a:off x="3086375" y="3854871"/>
              <a:ext cx="2518313" cy="347222"/>
            </a:xfrm>
            <a:prstGeom prst="rect">
              <a:avLst/>
            </a:prstGeom>
          </p:spPr>
          <p:txBody>
            <a:bodyPr vert="horz" wrap="square" lIns="91440" tIns="45720" rIns="91440" bIns="45720" rtlCol="0">
              <a:sp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bg1"/>
                  </a:solidFill>
                  <a:latin typeface="Georgia" panose="02040502050405020303" pitchFamily="18"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bg1"/>
                  </a:solidFill>
                  <a:latin typeface="Georgia" panose="02040502050405020303" pitchFamily="18"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bg1"/>
                  </a:solidFill>
                  <a:latin typeface="Georgia" panose="02040502050405020303" pitchFamily="18"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Georgia" panose="02040502050405020303" pitchFamily="18"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Georgia" panose="02040502050405020303" pitchFamily="18"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en-US" sz="1200" i="1" dirty="0"/>
                <a:t>Load Balancer Server</a:t>
              </a:r>
            </a:p>
          </p:txBody>
        </p:sp>
        <p:sp>
          <p:nvSpPr>
            <p:cNvPr id="27" name="Rounded Rectangle 27">
              <a:extLst>
                <a:ext uri="{FF2B5EF4-FFF2-40B4-BE49-F238E27FC236}">
                  <a16:creationId xmlns:a16="http://schemas.microsoft.com/office/drawing/2014/main" id="{935DDD18-3757-4CDA-A202-CA8D6C156891}"/>
                </a:ext>
              </a:extLst>
            </p:cNvPr>
            <p:cNvSpPr/>
            <p:nvPr/>
          </p:nvSpPr>
          <p:spPr>
            <a:xfrm>
              <a:off x="3590960" y="2850538"/>
              <a:ext cx="1492406" cy="764062"/>
            </a:xfrm>
            <a:prstGeom prst="roundRect">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en-US" sz="1200" dirty="0"/>
                <a:t>Load Balancer</a:t>
              </a:r>
            </a:p>
          </p:txBody>
        </p:sp>
        <p:cxnSp>
          <p:nvCxnSpPr>
            <p:cNvPr id="28" name="Straight Arrow Connector 27">
              <a:extLst>
                <a:ext uri="{FF2B5EF4-FFF2-40B4-BE49-F238E27FC236}">
                  <a16:creationId xmlns:a16="http://schemas.microsoft.com/office/drawing/2014/main" id="{24F074C2-67D6-4BDD-97DB-D1B43F944AB9}"/>
                </a:ext>
              </a:extLst>
            </p:cNvPr>
            <p:cNvCxnSpPr>
              <a:cxnSpLocks/>
              <a:stCxn id="27" idx="3"/>
              <a:endCxn id="18" idx="1"/>
            </p:cNvCxnSpPr>
            <p:nvPr/>
          </p:nvCxnSpPr>
          <p:spPr>
            <a:xfrm flipV="1">
              <a:off x="5083366" y="2342536"/>
              <a:ext cx="1103043" cy="890033"/>
            </a:xfrm>
            <a:prstGeom prst="straightConnector1">
              <a:avLst/>
            </a:prstGeom>
            <a:ln>
              <a:tailEnd type="triangle"/>
            </a:ln>
          </p:spPr>
          <p:style>
            <a:lnRef idx="3">
              <a:schemeClr val="accent5"/>
            </a:lnRef>
            <a:fillRef idx="0">
              <a:schemeClr val="accent5"/>
            </a:fillRef>
            <a:effectRef idx="2">
              <a:schemeClr val="accent5"/>
            </a:effectRef>
            <a:fontRef idx="minor">
              <a:schemeClr val="tx1"/>
            </a:fontRef>
          </p:style>
        </p:cxnSp>
        <p:cxnSp>
          <p:nvCxnSpPr>
            <p:cNvPr id="29" name="Straight Arrow Connector 28">
              <a:extLst>
                <a:ext uri="{FF2B5EF4-FFF2-40B4-BE49-F238E27FC236}">
                  <a16:creationId xmlns:a16="http://schemas.microsoft.com/office/drawing/2014/main" id="{C17EBEA8-02CA-483B-A46C-D0283D0CB67E}"/>
                </a:ext>
              </a:extLst>
            </p:cNvPr>
            <p:cNvCxnSpPr>
              <a:cxnSpLocks/>
              <a:stCxn id="27" idx="3"/>
              <a:endCxn id="23" idx="1"/>
            </p:cNvCxnSpPr>
            <p:nvPr/>
          </p:nvCxnSpPr>
          <p:spPr>
            <a:xfrm>
              <a:off x="5083366" y="3232569"/>
              <a:ext cx="1103043" cy="857626"/>
            </a:xfrm>
            <a:prstGeom prst="straightConnector1">
              <a:avLst/>
            </a:prstGeom>
            <a:ln>
              <a:tailEnd type="triangle"/>
            </a:ln>
          </p:spPr>
          <p:style>
            <a:lnRef idx="3">
              <a:schemeClr val="accent5"/>
            </a:lnRef>
            <a:fillRef idx="0">
              <a:schemeClr val="accent5"/>
            </a:fillRef>
            <a:effectRef idx="2">
              <a:schemeClr val="accent5"/>
            </a:effectRef>
            <a:fontRef idx="minor">
              <a:schemeClr val="tx1"/>
            </a:fontRef>
          </p:style>
        </p:cxnSp>
        <p:sp>
          <p:nvSpPr>
            <p:cNvPr id="30" name="Rectangle 29">
              <a:extLst>
                <a:ext uri="{FF2B5EF4-FFF2-40B4-BE49-F238E27FC236}">
                  <a16:creationId xmlns:a16="http://schemas.microsoft.com/office/drawing/2014/main" id="{5B1FB761-AEA5-4BF3-810F-447D0838E10E}"/>
                </a:ext>
              </a:extLst>
            </p:cNvPr>
            <p:cNvSpPr/>
            <p:nvPr/>
          </p:nvSpPr>
          <p:spPr>
            <a:xfrm>
              <a:off x="838200" y="2718997"/>
              <a:ext cx="1712846" cy="100910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t>Client</a:t>
              </a:r>
            </a:p>
          </p:txBody>
        </p:sp>
        <p:cxnSp>
          <p:nvCxnSpPr>
            <p:cNvPr id="34" name="Straight Arrow Connector 33">
              <a:extLst>
                <a:ext uri="{FF2B5EF4-FFF2-40B4-BE49-F238E27FC236}">
                  <a16:creationId xmlns:a16="http://schemas.microsoft.com/office/drawing/2014/main" id="{367021EE-026D-49B2-AA19-29037DDCEA86}"/>
                </a:ext>
              </a:extLst>
            </p:cNvPr>
            <p:cNvCxnSpPr>
              <a:cxnSpLocks/>
              <a:stCxn id="30" idx="3"/>
              <a:endCxn id="27" idx="1"/>
            </p:cNvCxnSpPr>
            <p:nvPr/>
          </p:nvCxnSpPr>
          <p:spPr>
            <a:xfrm>
              <a:off x="2551046" y="3223549"/>
              <a:ext cx="1039914" cy="9020"/>
            </a:xfrm>
            <a:prstGeom prst="straightConnector1">
              <a:avLst/>
            </a:prstGeom>
            <a:ln>
              <a:headEnd type="triangle"/>
              <a:tailEnd type="triangle"/>
            </a:ln>
          </p:spPr>
          <p:style>
            <a:lnRef idx="3">
              <a:schemeClr val="dk1"/>
            </a:lnRef>
            <a:fillRef idx="0">
              <a:schemeClr val="dk1"/>
            </a:fillRef>
            <a:effectRef idx="2">
              <a:schemeClr val="dk1"/>
            </a:effectRef>
            <a:fontRef idx="minor">
              <a:schemeClr val="tx1"/>
            </a:fontRef>
          </p:style>
        </p:cxnSp>
      </p:grpSp>
    </p:spTree>
    <p:extLst>
      <p:ext uri="{BB962C8B-B14F-4D97-AF65-F5344CB8AC3E}">
        <p14:creationId xmlns:p14="http://schemas.microsoft.com/office/powerpoint/2010/main" val="21782675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Storing sessions in cookies</a:t>
            </a:r>
          </a:p>
        </p:txBody>
      </p:sp>
      <p:sp>
        <p:nvSpPr>
          <p:cNvPr id="5" name="Content Placeholder 4">
            <a:extLst>
              <a:ext uri="{FF2B5EF4-FFF2-40B4-BE49-F238E27FC236}">
                <a16:creationId xmlns:a16="http://schemas.microsoft.com/office/drawing/2014/main" id="{A5E8318B-70D0-44CF-9796-A007FD973655}"/>
              </a:ext>
            </a:extLst>
          </p:cNvPr>
          <p:cNvSpPr>
            <a:spLocks noGrp="1"/>
          </p:cNvSpPr>
          <p:nvPr>
            <p:ph idx="1"/>
          </p:nvPr>
        </p:nvSpPr>
        <p:spPr>
          <a:xfrm>
            <a:off x="838200" y="1825625"/>
            <a:ext cx="10515600" cy="1789208"/>
          </a:xfrm>
        </p:spPr>
        <p:txBody>
          <a:bodyPr>
            <a:spAutoFit/>
          </a:bodyPr>
          <a:lstStyle/>
          <a:p>
            <a:r>
              <a:rPr lang="en-US" dirty="0"/>
              <a:t>Benefits:</a:t>
            </a:r>
          </a:p>
          <a:p>
            <a:pPr lvl="1"/>
            <a:r>
              <a:rPr lang="en-US" dirty="0"/>
              <a:t>Easy from the Load Balancer's point of view.</a:t>
            </a:r>
          </a:p>
          <a:p>
            <a:r>
              <a:rPr lang="en-US" dirty="0"/>
              <a:t>Secured? Can't client change the session data?</a:t>
            </a:r>
          </a:p>
          <a:p>
            <a:pPr lvl="1"/>
            <a:r>
              <a:rPr lang="en-US" dirty="0"/>
              <a:t>Server sends back </a:t>
            </a:r>
            <a:r>
              <a:rPr lang="en-US" dirty="0" err="1"/>
              <a:t>sessionData</a:t>
            </a:r>
            <a:r>
              <a:rPr lang="en-US" dirty="0"/>
              <a:t> and hash(</a:t>
            </a:r>
            <a:r>
              <a:rPr lang="en-US" dirty="0" err="1"/>
              <a:t>sessionData</a:t>
            </a:r>
            <a:r>
              <a:rPr lang="en-US" dirty="0"/>
              <a:t> + secret)</a:t>
            </a:r>
          </a:p>
        </p:txBody>
      </p:sp>
      <p:grpSp>
        <p:nvGrpSpPr>
          <p:cNvPr id="13" name="Group 12">
            <a:extLst>
              <a:ext uri="{FF2B5EF4-FFF2-40B4-BE49-F238E27FC236}">
                <a16:creationId xmlns:a16="http://schemas.microsoft.com/office/drawing/2014/main" id="{626142F6-5CE0-459E-BECC-F6F69D53DF4F}"/>
              </a:ext>
            </a:extLst>
          </p:cNvPr>
          <p:cNvGrpSpPr/>
          <p:nvPr/>
        </p:nvGrpSpPr>
        <p:grpSpPr>
          <a:xfrm>
            <a:off x="1752599" y="4284227"/>
            <a:ext cx="7488709" cy="2508486"/>
            <a:chOff x="838200" y="1690688"/>
            <a:chExt cx="10057738" cy="3369031"/>
          </a:xfrm>
        </p:grpSpPr>
        <p:sp>
          <p:nvSpPr>
            <p:cNvPr id="14" name="Rectangle 13">
              <a:extLst>
                <a:ext uri="{FF2B5EF4-FFF2-40B4-BE49-F238E27FC236}">
                  <a16:creationId xmlns:a16="http://schemas.microsoft.com/office/drawing/2014/main" id="{19807876-070A-43D6-822C-6C79FBD7A8F0}"/>
                </a:ext>
              </a:extLst>
            </p:cNvPr>
            <p:cNvSpPr/>
            <p:nvPr/>
          </p:nvSpPr>
          <p:spPr>
            <a:xfrm>
              <a:off x="8922173" y="1989029"/>
              <a:ext cx="1973765" cy="230830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5" name="Rectangle 14">
              <a:extLst>
                <a:ext uri="{FF2B5EF4-FFF2-40B4-BE49-F238E27FC236}">
                  <a16:creationId xmlns:a16="http://schemas.microsoft.com/office/drawing/2014/main" id="{2EB41189-803C-4F31-99EC-8911ABE9190B}"/>
                </a:ext>
              </a:extLst>
            </p:cNvPr>
            <p:cNvSpPr/>
            <p:nvPr/>
          </p:nvSpPr>
          <p:spPr>
            <a:xfrm>
              <a:off x="5905771" y="1690688"/>
              <a:ext cx="2074127" cy="129035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6" name="Content Placeholder 4">
              <a:extLst>
                <a:ext uri="{FF2B5EF4-FFF2-40B4-BE49-F238E27FC236}">
                  <a16:creationId xmlns:a16="http://schemas.microsoft.com/office/drawing/2014/main" id="{2D834F9F-7AC3-4F36-8126-2843972BFB3C}"/>
                </a:ext>
              </a:extLst>
            </p:cNvPr>
            <p:cNvSpPr txBox="1">
              <a:spLocks/>
            </p:cNvSpPr>
            <p:nvPr/>
          </p:nvSpPr>
          <p:spPr>
            <a:xfrm>
              <a:off x="5749655" y="2964839"/>
              <a:ext cx="2352906" cy="347222"/>
            </a:xfrm>
            <a:prstGeom prst="rect">
              <a:avLst/>
            </a:prstGeom>
          </p:spPr>
          <p:txBody>
            <a:bodyPr vert="horz" wrap="square" lIns="91440" tIns="45720" rIns="91440" bIns="45720" rtlCol="0">
              <a:sp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bg1"/>
                  </a:solidFill>
                  <a:latin typeface="Georgia" panose="02040502050405020303" pitchFamily="18"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bg1"/>
                  </a:solidFill>
                  <a:latin typeface="Georgia" panose="02040502050405020303" pitchFamily="18"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bg1"/>
                  </a:solidFill>
                  <a:latin typeface="Georgia" panose="02040502050405020303" pitchFamily="18"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Georgia" panose="02040502050405020303" pitchFamily="18"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Georgia" panose="02040502050405020303" pitchFamily="18"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en-US" sz="1200" i="1" dirty="0"/>
                <a:t>Application Server A</a:t>
              </a:r>
            </a:p>
          </p:txBody>
        </p:sp>
        <p:sp>
          <p:nvSpPr>
            <p:cNvPr id="17" name="Can 2">
              <a:extLst>
                <a:ext uri="{FF2B5EF4-FFF2-40B4-BE49-F238E27FC236}">
                  <a16:creationId xmlns:a16="http://schemas.microsoft.com/office/drawing/2014/main" id="{138FCEF4-BA1E-4E43-9F49-9EF0A26DD1A8}"/>
                </a:ext>
              </a:extLst>
            </p:cNvPr>
            <p:cNvSpPr/>
            <p:nvPr/>
          </p:nvSpPr>
          <p:spPr>
            <a:xfrm>
              <a:off x="9371938" y="2580721"/>
              <a:ext cx="1074234" cy="1182029"/>
            </a:xfrm>
            <a:prstGeom prst="can">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en-US" sz="1600" dirty="0"/>
                <a:t>DB</a:t>
              </a:r>
            </a:p>
          </p:txBody>
        </p:sp>
        <p:sp>
          <p:nvSpPr>
            <p:cNvPr id="18" name="Rounded Rectangle 5">
              <a:extLst>
                <a:ext uri="{FF2B5EF4-FFF2-40B4-BE49-F238E27FC236}">
                  <a16:creationId xmlns:a16="http://schemas.microsoft.com/office/drawing/2014/main" id="{B00B20F9-D410-461C-A01B-51E5C856750F}"/>
                </a:ext>
              </a:extLst>
            </p:cNvPr>
            <p:cNvSpPr/>
            <p:nvPr/>
          </p:nvSpPr>
          <p:spPr>
            <a:xfrm>
              <a:off x="6186409" y="1960505"/>
              <a:ext cx="1492406" cy="764062"/>
            </a:xfrm>
            <a:prstGeom prst="roundRect">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en-US" sz="1200" dirty="0"/>
                <a:t>Application</a:t>
              </a:r>
            </a:p>
          </p:txBody>
        </p:sp>
        <p:cxnSp>
          <p:nvCxnSpPr>
            <p:cNvPr id="19" name="Straight Arrow Connector 18">
              <a:extLst>
                <a:ext uri="{FF2B5EF4-FFF2-40B4-BE49-F238E27FC236}">
                  <a16:creationId xmlns:a16="http://schemas.microsoft.com/office/drawing/2014/main" id="{8C5C0B9A-1B16-4DDE-AE24-384FB69137FD}"/>
                </a:ext>
              </a:extLst>
            </p:cNvPr>
            <p:cNvCxnSpPr>
              <a:stCxn id="18" idx="3"/>
              <a:endCxn id="17" idx="2"/>
            </p:cNvCxnSpPr>
            <p:nvPr/>
          </p:nvCxnSpPr>
          <p:spPr>
            <a:xfrm>
              <a:off x="7678815" y="2342536"/>
              <a:ext cx="1693123" cy="829200"/>
            </a:xfrm>
            <a:prstGeom prst="straightConnector1">
              <a:avLst/>
            </a:prstGeom>
            <a:ln>
              <a:headEnd type="triangle"/>
              <a:tailEnd type="triangle"/>
            </a:ln>
          </p:spPr>
          <p:style>
            <a:lnRef idx="3">
              <a:schemeClr val="accent5"/>
            </a:lnRef>
            <a:fillRef idx="0">
              <a:schemeClr val="accent5"/>
            </a:fillRef>
            <a:effectRef idx="2">
              <a:schemeClr val="accent5"/>
            </a:effectRef>
            <a:fontRef idx="minor">
              <a:schemeClr val="tx1"/>
            </a:fontRef>
          </p:style>
        </p:cxnSp>
        <p:sp>
          <p:nvSpPr>
            <p:cNvPr id="20" name="Content Placeholder 4">
              <a:extLst>
                <a:ext uri="{FF2B5EF4-FFF2-40B4-BE49-F238E27FC236}">
                  <a16:creationId xmlns:a16="http://schemas.microsoft.com/office/drawing/2014/main" id="{103E9835-8368-45CA-9CC8-873CC59889D5}"/>
                </a:ext>
              </a:extLst>
            </p:cNvPr>
            <p:cNvSpPr txBox="1">
              <a:spLocks/>
            </p:cNvSpPr>
            <p:nvPr/>
          </p:nvSpPr>
          <p:spPr>
            <a:xfrm>
              <a:off x="8922173" y="4314396"/>
              <a:ext cx="1973765" cy="384425"/>
            </a:xfrm>
            <a:prstGeom prst="rect">
              <a:avLst/>
            </a:prstGeom>
          </p:spPr>
          <p:txBody>
            <a:bodyPr vert="horz" wrap="square" lIns="91440" tIns="45720" rIns="91440" bIns="45720" rtlCol="0">
              <a:sp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bg1"/>
                  </a:solidFill>
                  <a:latin typeface="Georgia" panose="02040502050405020303" pitchFamily="18"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bg1"/>
                  </a:solidFill>
                  <a:latin typeface="Georgia" panose="02040502050405020303" pitchFamily="18"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bg1"/>
                  </a:solidFill>
                  <a:latin typeface="Georgia" panose="02040502050405020303" pitchFamily="18"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Georgia" panose="02040502050405020303" pitchFamily="18"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Georgia" panose="02040502050405020303" pitchFamily="18"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en-US" sz="1400" i="1" dirty="0"/>
                <a:t>DB Server</a:t>
              </a:r>
            </a:p>
          </p:txBody>
        </p:sp>
        <p:sp>
          <p:nvSpPr>
            <p:cNvPr id="21" name="Rectangle 20">
              <a:extLst>
                <a:ext uri="{FF2B5EF4-FFF2-40B4-BE49-F238E27FC236}">
                  <a16:creationId xmlns:a16="http://schemas.microsoft.com/office/drawing/2014/main" id="{754D5EED-4F0B-433B-8529-5B5818847919}"/>
                </a:ext>
              </a:extLst>
            </p:cNvPr>
            <p:cNvSpPr/>
            <p:nvPr/>
          </p:nvSpPr>
          <p:spPr>
            <a:xfrm>
              <a:off x="5905771" y="3438347"/>
              <a:ext cx="2074127" cy="129035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22" name="Content Placeholder 4">
              <a:extLst>
                <a:ext uri="{FF2B5EF4-FFF2-40B4-BE49-F238E27FC236}">
                  <a16:creationId xmlns:a16="http://schemas.microsoft.com/office/drawing/2014/main" id="{9C1FE4FC-202C-4BE6-81DA-232EB1DE5BFE}"/>
                </a:ext>
              </a:extLst>
            </p:cNvPr>
            <p:cNvSpPr txBox="1">
              <a:spLocks/>
            </p:cNvSpPr>
            <p:nvPr/>
          </p:nvSpPr>
          <p:spPr>
            <a:xfrm>
              <a:off x="5749655" y="4712497"/>
              <a:ext cx="2352906" cy="347222"/>
            </a:xfrm>
            <a:prstGeom prst="rect">
              <a:avLst/>
            </a:prstGeom>
          </p:spPr>
          <p:txBody>
            <a:bodyPr vert="horz" wrap="square" lIns="91440" tIns="45720" rIns="91440" bIns="45720" rtlCol="0">
              <a:sp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bg1"/>
                  </a:solidFill>
                  <a:latin typeface="Georgia" panose="02040502050405020303" pitchFamily="18"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bg1"/>
                  </a:solidFill>
                  <a:latin typeface="Georgia" panose="02040502050405020303" pitchFamily="18"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bg1"/>
                  </a:solidFill>
                  <a:latin typeface="Georgia" panose="02040502050405020303" pitchFamily="18"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Georgia" panose="02040502050405020303" pitchFamily="18"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Georgia" panose="02040502050405020303" pitchFamily="18"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en-US" sz="1200" i="1" dirty="0"/>
                <a:t>Application Server B</a:t>
              </a:r>
            </a:p>
          </p:txBody>
        </p:sp>
        <p:sp>
          <p:nvSpPr>
            <p:cNvPr id="23" name="Rounded Rectangle 18">
              <a:extLst>
                <a:ext uri="{FF2B5EF4-FFF2-40B4-BE49-F238E27FC236}">
                  <a16:creationId xmlns:a16="http://schemas.microsoft.com/office/drawing/2014/main" id="{F322B6A8-7E40-4400-9F9F-A2BD0D5837B1}"/>
                </a:ext>
              </a:extLst>
            </p:cNvPr>
            <p:cNvSpPr/>
            <p:nvPr/>
          </p:nvSpPr>
          <p:spPr>
            <a:xfrm>
              <a:off x="6186409" y="3708164"/>
              <a:ext cx="1492406" cy="764062"/>
            </a:xfrm>
            <a:prstGeom prst="roundRect">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en-US" sz="1200" dirty="0"/>
                <a:t>Application</a:t>
              </a:r>
            </a:p>
          </p:txBody>
        </p:sp>
        <p:cxnSp>
          <p:nvCxnSpPr>
            <p:cNvPr id="24" name="Straight Arrow Connector 23">
              <a:extLst>
                <a:ext uri="{FF2B5EF4-FFF2-40B4-BE49-F238E27FC236}">
                  <a16:creationId xmlns:a16="http://schemas.microsoft.com/office/drawing/2014/main" id="{C117069F-B56E-4A59-9806-CDA7FDC1BECC}"/>
                </a:ext>
              </a:extLst>
            </p:cNvPr>
            <p:cNvCxnSpPr>
              <a:stCxn id="23" idx="3"/>
            </p:cNvCxnSpPr>
            <p:nvPr/>
          </p:nvCxnSpPr>
          <p:spPr>
            <a:xfrm flipV="1">
              <a:off x="7678815" y="3171736"/>
              <a:ext cx="1693123" cy="918459"/>
            </a:xfrm>
            <a:prstGeom prst="straightConnector1">
              <a:avLst/>
            </a:prstGeom>
            <a:ln>
              <a:headEnd type="triangle"/>
              <a:tailEnd type="triangle"/>
            </a:ln>
          </p:spPr>
          <p:style>
            <a:lnRef idx="3">
              <a:schemeClr val="accent5"/>
            </a:lnRef>
            <a:fillRef idx="0">
              <a:schemeClr val="accent5"/>
            </a:fillRef>
            <a:effectRef idx="2">
              <a:schemeClr val="accent5"/>
            </a:effectRef>
            <a:fontRef idx="minor">
              <a:schemeClr val="tx1"/>
            </a:fontRef>
          </p:style>
        </p:cxnSp>
        <p:sp>
          <p:nvSpPr>
            <p:cNvPr id="25" name="Rectangle 24">
              <a:extLst>
                <a:ext uri="{FF2B5EF4-FFF2-40B4-BE49-F238E27FC236}">
                  <a16:creationId xmlns:a16="http://schemas.microsoft.com/office/drawing/2014/main" id="{3EEF1D49-34A3-4E16-B564-7DA4035C7EC8}"/>
                </a:ext>
              </a:extLst>
            </p:cNvPr>
            <p:cNvSpPr/>
            <p:nvPr/>
          </p:nvSpPr>
          <p:spPr>
            <a:xfrm>
              <a:off x="3310322" y="2580721"/>
              <a:ext cx="2074127" cy="129035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26" name="Content Placeholder 4">
              <a:extLst>
                <a:ext uri="{FF2B5EF4-FFF2-40B4-BE49-F238E27FC236}">
                  <a16:creationId xmlns:a16="http://schemas.microsoft.com/office/drawing/2014/main" id="{8B2509E7-4602-423C-A074-7502972C753B}"/>
                </a:ext>
              </a:extLst>
            </p:cNvPr>
            <p:cNvSpPr txBox="1">
              <a:spLocks/>
            </p:cNvSpPr>
            <p:nvPr/>
          </p:nvSpPr>
          <p:spPr>
            <a:xfrm>
              <a:off x="3086375" y="3854871"/>
              <a:ext cx="2518313" cy="347222"/>
            </a:xfrm>
            <a:prstGeom prst="rect">
              <a:avLst/>
            </a:prstGeom>
          </p:spPr>
          <p:txBody>
            <a:bodyPr vert="horz" wrap="square" lIns="91440" tIns="45720" rIns="91440" bIns="45720" rtlCol="0">
              <a:sp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bg1"/>
                  </a:solidFill>
                  <a:latin typeface="Georgia" panose="02040502050405020303" pitchFamily="18"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bg1"/>
                  </a:solidFill>
                  <a:latin typeface="Georgia" panose="02040502050405020303" pitchFamily="18"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bg1"/>
                  </a:solidFill>
                  <a:latin typeface="Georgia" panose="02040502050405020303" pitchFamily="18"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Georgia" panose="02040502050405020303" pitchFamily="18"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Georgia" panose="02040502050405020303" pitchFamily="18"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en-US" sz="1200" i="1" dirty="0"/>
                <a:t>Load Balancer Server</a:t>
              </a:r>
            </a:p>
          </p:txBody>
        </p:sp>
        <p:sp>
          <p:nvSpPr>
            <p:cNvPr id="27" name="Rounded Rectangle 27">
              <a:extLst>
                <a:ext uri="{FF2B5EF4-FFF2-40B4-BE49-F238E27FC236}">
                  <a16:creationId xmlns:a16="http://schemas.microsoft.com/office/drawing/2014/main" id="{935DDD18-3757-4CDA-A202-CA8D6C156891}"/>
                </a:ext>
              </a:extLst>
            </p:cNvPr>
            <p:cNvSpPr/>
            <p:nvPr/>
          </p:nvSpPr>
          <p:spPr>
            <a:xfrm>
              <a:off x="3590960" y="2850538"/>
              <a:ext cx="1492406" cy="764062"/>
            </a:xfrm>
            <a:prstGeom prst="roundRect">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en-US" sz="1200" dirty="0"/>
                <a:t>Load Balancer</a:t>
              </a:r>
            </a:p>
          </p:txBody>
        </p:sp>
        <p:cxnSp>
          <p:nvCxnSpPr>
            <p:cNvPr id="28" name="Straight Arrow Connector 27">
              <a:extLst>
                <a:ext uri="{FF2B5EF4-FFF2-40B4-BE49-F238E27FC236}">
                  <a16:creationId xmlns:a16="http://schemas.microsoft.com/office/drawing/2014/main" id="{24F074C2-67D6-4BDD-97DB-D1B43F944AB9}"/>
                </a:ext>
              </a:extLst>
            </p:cNvPr>
            <p:cNvCxnSpPr>
              <a:stCxn id="27" idx="3"/>
              <a:endCxn id="18" idx="1"/>
            </p:cNvCxnSpPr>
            <p:nvPr/>
          </p:nvCxnSpPr>
          <p:spPr>
            <a:xfrm flipV="1">
              <a:off x="5083366" y="2342536"/>
              <a:ext cx="1103043" cy="890033"/>
            </a:xfrm>
            <a:prstGeom prst="straightConnector1">
              <a:avLst/>
            </a:prstGeom>
            <a:ln>
              <a:tailEnd type="triangle"/>
            </a:ln>
          </p:spPr>
          <p:style>
            <a:lnRef idx="3">
              <a:schemeClr val="accent5"/>
            </a:lnRef>
            <a:fillRef idx="0">
              <a:schemeClr val="accent5"/>
            </a:fillRef>
            <a:effectRef idx="2">
              <a:schemeClr val="accent5"/>
            </a:effectRef>
            <a:fontRef idx="minor">
              <a:schemeClr val="tx1"/>
            </a:fontRef>
          </p:style>
        </p:cxnSp>
        <p:cxnSp>
          <p:nvCxnSpPr>
            <p:cNvPr id="29" name="Straight Arrow Connector 28">
              <a:extLst>
                <a:ext uri="{FF2B5EF4-FFF2-40B4-BE49-F238E27FC236}">
                  <a16:creationId xmlns:a16="http://schemas.microsoft.com/office/drawing/2014/main" id="{C17EBEA8-02CA-483B-A46C-D0283D0CB67E}"/>
                </a:ext>
              </a:extLst>
            </p:cNvPr>
            <p:cNvCxnSpPr>
              <a:stCxn id="27" idx="3"/>
              <a:endCxn id="23" idx="1"/>
            </p:cNvCxnSpPr>
            <p:nvPr/>
          </p:nvCxnSpPr>
          <p:spPr>
            <a:xfrm>
              <a:off x="5083366" y="3232569"/>
              <a:ext cx="1103043" cy="857626"/>
            </a:xfrm>
            <a:prstGeom prst="straightConnector1">
              <a:avLst/>
            </a:prstGeom>
            <a:ln>
              <a:tailEnd type="triangle"/>
            </a:ln>
          </p:spPr>
          <p:style>
            <a:lnRef idx="3">
              <a:schemeClr val="accent5"/>
            </a:lnRef>
            <a:fillRef idx="0">
              <a:schemeClr val="accent5"/>
            </a:fillRef>
            <a:effectRef idx="2">
              <a:schemeClr val="accent5"/>
            </a:effectRef>
            <a:fontRef idx="minor">
              <a:schemeClr val="tx1"/>
            </a:fontRef>
          </p:style>
        </p:cxnSp>
        <p:sp>
          <p:nvSpPr>
            <p:cNvPr id="30" name="Rectangle 29">
              <a:extLst>
                <a:ext uri="{FF2B5EF4-FFF2-40B4-BE49-F238E27FC236}">
                  <a16:creationId xmlns:a16="http://schemas.microsoft.com/office/drawing/2014/main" id="{5B1FB761-AEA5-4BF3-810F-447D0838E10E}"/>
                </a:ext>
              </a:extLst>
            </p:cNvPr>
            <p:cNvSpPr/>
            <p:nvPr/>
          </p:nvSpPr>
          <p:spPr>
            <a:xfrm>
              <a:off x="838200" y="2718997"/>
              <a:ext cx="1712846" cy="100910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t>Client</a:t>
              </a:r>
            </a:p>
          </p:txBody>
        </p:sp>
        <p:cxnSp>
          <p:nvCxnSpPr>
            <p:cNvPr id="34" name="Straight Arrow Connector 33">
              <a:extLst>
                <a:ext uri="{FF2B5EF4-FFF2-40B4-BE49-F238E27FC236}">
                  <a16:creationId xmlns:a16="http://schemas.microsoft.com/office/drawing/2014/main" id="{367021EE-026D-49B2-AA19-29037DDCEA86}"/>
                </a:ext>
              </a:extLst>
            </p:cNvPr>
            <p:cNvCxnSpPr>
              <a:stCxn id="30" idx="3"/>
              <a:endCxn id="27" idx="1"/>
            </p:cNvCxnSpPr>
            <p:nvPr/>
          </p:nvCxnSpPr>
          <p:spPr>
            <a:xfrm>
              <a:off x="2551046" y="3223549"/>
              <a:ext cx="1039914" cy="9020"/>
            </a:xfrm>
            <a:prstGeom prst="straightConnector1">
              <a:avLst/>
            </a:prstGeom>
            <a:ln>
              <a:headEnd type="triangle"/>
              <a:tailEnd type="triangle"/>
            </a:ln>
          </p:spPr>
          <p:style>
            <a:lnRef idx="3">
              <a:schemeClr val="dk1"/>
            </a:lnRef>
            <a:fillRef idx="0">
              <a:schemeClr val="dk1"/>
            </a:fillRef>
            <a:effectRef idx="2">
              <a:schemeClr val="dk1"/>
            </a:effectRef>
            <a:fontRef idx="minor">
              <a:schemeClr val="tx1"/>
            </a:fontRef>
          </p:style>
        </p:cxnSp>
      </p:grpSp>
    </p:spTree>
    <p:extLst>
      <p:ext uri="{BB962C8B-B14F-4D97-AF65-F5344CB8AC3E}">
        <p14:creationId xmlns:p14="http://schemas.microsoft.com/office/powerpoint/2010/main" val="35764025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Storing sessions in cookies</a:t>
            </a:r>
          </a:p>
        </p:txBody>
      </p:sp>
      <p:sp>
        <p:nvSpPr>
          <p:cNvPr id="5" name="Content Placeholder 4">
            <a:extLst>
              <a:ext uri="{FF2B5EF4-FFF2-40B4-BE49-F238E27FC236}">
                <a16:creationId xmlns:a16="http://schemas.microsoft.com/office/drawing/2014/main" id="{A5E8318B-70D0-44CF-9796-A007FD973655}"/>
              </a:ext>
            </a:extLst>
          </p:cNvPr>
          <p:cNvSpPr>
            <a:spLocks noGrp="1"/>
          </p:cNvSpPr>
          <p:nvPr>
            <p:ph idx="1"/>
          </p:nvPr>
        </p:nvSpPr>
        <p:spPr>
          <a:xfrm>
            <a:off x="838200" y="1825625"/>
            <a:ext cx="10515600" cy="1273169"/>
          </a:xfrm>
        </p:spPr>
        <p:txBody>
          <a:bodyPr>
            <a:spAutoFit/>
          </a:bodyPr>
          <a:lstStyle/>
          <a:p>
            <a:r>
              <a:rPr lang="en-US" dirty="0"/>
              <a:t>Drawbacks:</a:t>
            </a:r>
          </a:p>
          <a:p>
            <a:pPr lvl="1"/>
            <a:r>
              <a:rPr lang="en-US" dirty="0"/>
              <a:t>Harder to implement for the web application.</a:t>
            </a:r>
          </a:p>
          <a:p>
            <a:pPr lvl="1"/>
            <a:r>
              <a:rPr lang="en-US" dirty="0"/>
              <a:t>Additional network traffic.</a:t>
            </a:r>
          </a:p>
        </p:txBody>
      </p:sp>
      <p:grpSp>
        <p:nvGrpSpPr>
          <p:cNvPr id="13" name="Group 12">
            <a:extLst>
              <a:ext uri="{FF2B5EF4-FFF2-40B4-BE49-F238E27FC236}">
                <a16:creationId xmlns:a16="http://schemas.microsoft.com/office/drawing/2014/main" id="{626142F6-5CE0-459E-BECC-F6F69D53DF4F}"/>
              </a:ext>
            </a:extLst>
          </p:cNvPr>
          <p:cNvGrpSpPr/>
          <p:nvPr/>
        </p:nvGrpSpPr>
        <p:grpSpPr>
          <a:xfrm>
            <a:off x="1752599" y="4284227"/>
            <a:ext cx="7488709" cy="2508486"/>
            <a:chOff x="838200" y="1690688"/>
            <a:chExt cx="10057738" cy="3369031"/>
          </a:xfrm>
        </p:grpSpPr>
        <p:sp>
          <p:nvSpPr>
            <p:cNvPr id="14" name="Rectangle 13">
              <a:extLst>
                <a:ext uri="{FF2B5EF4-FFF2-40B4-BE49-F238E27FC236}">
                  <a16:creationId xmlns:a16="http://schemas.microsoft.com/office/drawing/2014/main" id="{19807876-070A-43D6-822C-6C79FBD7A8F0}"/>
                </a:ext>
              </a:extLst>
            </p:cNvPr>
            <p:cNvSpPr/>
            <p:nvPr/>
          </p:nvSpPr>
          <p:spPr>
            <a:xfrm>
              <a:off x="8922173" y="1989029"/>
              <a:ext cx="1973765" cy="230830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5" name="Rectangle 14">
              <a:extLst>
                <a:ext uri="{FF2B5EF4-FFF2-40B4-BE49-F238E27FC236}">
                  <a16:creationId xmlns:a16="http://schemas.microsoft.com/office/drawing/2014/main" id="{2EB41189-803C-4F31-99EC-8911ABE9190B}"/>
                </a:ext>
              </a:extLst>
            </p:cNvPr>
            <p:cNvSpPr/>
            <p:nvPr/>
          </p:nvSpPr>
          <p:spPr>
            <a:xfrm>
              <a:off x="5905771" y="1690688"/>
              <a:ext cx="2074127" cy="129035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6" name="Content Placeholder 4">
              <a:extLst>
                <a:ext uri="{FF2B5EF4-FFF2-40B4-BE49-F238E27FC236}">
                  <a16:creationId xmlns:a16="http://schemas.microsoft.com/office/drawing/2014/main" id="{2D834F9F-7AC3-4F36-8126-2843972BFB3C}"/>
                </a:ext>
              </a:extLst>
            </p:cNvPr>
            <p:cNvSpPr txBox="1">
              <a:spLocks/>
            </p:cNvSpPr>
            <p:nvPr/>
          </p:nvSpPr>
          <p:spPr>
            <a:xfrm>
              <a:off x="5749655" y="2964839"/>
              <a:ext cx="2352906" cy="347222"/>
            </a:xfrm>
            <a:prstGeom prst="rect">
              <a:avLst/>
            </a:prstGeom>
          </p:spPr>
          <p:txBody>
            <a:bodyPr vert="horz" wrap="square" lIns="91440" tIns="45720" rIns="91440" bIns="45720" rtlCol="0">
              <a:sp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bg1"/>
                  </a:solidFill>
                  <a:latin typeface="Georgia" panose="02040502050405020303" pitchFamily="18"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bg1"/>
                  </a:solidFill>
                  <a:latin typeface="Georgia" panose="02040502050405020303" pitchFamily="18"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bg1"/>
                  </a:solidFill>
                  <a:latin typeface="Georgia" panose="02040502050405020303" pitchFamily="18"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Georgia" panose="02040502050405020303" pitchFamily="18"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Georgia" panose="02040502050405020303" pitchFamily="18"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en-US" sz="1200" i="1" dirty="0"/>
                <a:t>Application Server A</a:t>
              </a:r>
            </a:p>
          </p:txBody>
        </p:sp>
        <p:sp>
          <p:nvSpPr>
            <p:cNvPr id="17" name="Can 2">
              <a:extLst>
                <a:ext uri="{FF2B5EF4-FFF2-40B4-BE49-F238E27FC236}">
                  <a16:creationId xmlns:a16="http://schemas.microsoft.com/office/drawing/2014/main" id="{138FCEF4-BA1E-4E43-9F49-9EF0A26DD1A8}"/>
                </a:ext>
              </a:extLst>
            </p:cNvPr>
            <p:cNvSpPr/>
            <p:nvPr/>
          </p:nvSpPr>
          <p:spPr>
            <a:xfrm>
              <a:off x="9371938" y="2580721"/>
              <a:ext cx="1074234" cy="1182029"/>
            </a:xfrm>
            <a:prstGeom prst="can">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en-US" sz="1600" dirty="0"/>
                <a:t>DB</a:t>
              </a:r>
            </a:p>
          </p:txBody>
        </p:sp>
        <p:sp>
          <p:nvSpPr>
            <p:cNvPr id="18" name="Rounded Rectangle 5">
              <a:extLst>
                <a:ext uri="{FF2B5EF4-FFF2-40B4-BE49-F238E27FC236}">
                  <a16:creationId xmlns:a16="http://schemas.microsoft.com/office/drawing/2014/main" id="{B00B20F9-D410-461C-A01B-51E5C856750F}"/>
                </a:ext>
              </a:extLst>
            </p:cNvPr>
            <p:cNvSpPr/>
            <p:nvPr/>
          </p:nvSpPr>
          <p:spPr>
            <a:xfrm>
              <a:off x="6186409" y="1960505"/>
              <a:ext cx="1492406" cy="764062"/>
            </a:xfrm>
            <a:prstGeom prst="roundRect">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en-US" sz="1200" dirty="0"/>
                <a:t>Application</a:t>
              </a:r>
            </a:p>
          </p:txBody>
        </p:sp>
        <p:cxnSp>
          <p:nvCxnSpPr>
            <p:cNvPr id="19" name="Straight Arrow Connector 18">
              <a:extLst>
                <a:ext uri="{FF2B5EF4-FFF2-40B4-BE49-F238E27FC236}">
                  <a16:creationId xmlns:a16="http://schemas.microsoft.com/office/drawing/2014/main" id="{8C5C0B9A-1B16-4DDE-AE24-384FB69137FD}"/>
                </a:ext>
              </a:extLst>
            </p:cNvPr>
            <p:cNvCxnSpPr>
              <a:stCxn id="18" idx="3"/>
              <a:endCxn id="17" idx="2"/>
            </p:cNvCxnSpPr>
            <p:nvPr/>
          </p:nvCxnSpPr>
          <p:spPr>
            <a:xfrm>
              <a:off x="7678815" y="2342536"/>
              <a:ext cx="1693123" cy="829200"/>
            </a:xfrm>
            <a:prstGeom prst="straightConnector1">
              <a:avLst/>
            </a:prstGeom>
            <a:ln>
              <a:headEnd type="triangle"/>
              <a:tailEnd type="triangle"/>
            </a:ln>
          </p:spPr>
          <p:style>
            <a:lnRef idx="3">
              <a:schemeClr val="accent5"/>
            </a:lnRef>
            <a:fillRef idx="0">
              <a:schemeClr val="accent5"/>
            </a:fillRef>
            <a:effectRef idx="2">
              <a:schemeClr val="accent5"/>
            </a:effectRef>
            <a:fontRef idx="minor">
              <a:schemeClr val="tx1"/>
            </a:fontRef>
          </p:style>
        </p:cxnSp>
        <p:sp>
          <p:nvSpPr>
            <p:cNvPr id="20" name="Content Placeholder 4">
              <a:extLst>
                <a:ext uri="{FF2B5EF4-FFF2-40B4-BE49-F238E27FC236}">
                  <a16:creationId xmlns:a16="http://schemas.microsoft.com/office/drawing/2014/main" id="{103E9835-8368-45CA-9CC8-873CC59889D5}"/>
                </a:ext>
              </a:extLst>
            </p:cNvPr>
            <p:cNvSpPr txBox="1">
              <a:spLocks/>
            </p:cNvSpPr>
            <p:nvPr/>
          </p:nvSpPr>
          <p:spPr>
            <a:xfrm>
              <a:off x="8922173" y="4314396"/>
              <a:ext cx="1973765" cy="384425"/>
            </a:xfrm>
            <a:prstGeom prst="rect">
              <a:avLst/>
            </a:prstGeom>
          </p:spPr>
          <p:txBody>
            <a:bodyPr vert="horz" wrap="square" lIns="91440" tIns="45720" rIns="91440" bIns="45720" rtlCol="0">
              <a:sp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bg1"/>
                  </a:solidFill>
                  <a:latin typeface="Georgia" panose="02040502050405020303" pitchFamily="18"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bg1"/>
                  </a:solidFill>
                  <a:latin typeface="Georgia" panose="02040502050405020303" pitchFamily="18"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bg1"/>
                  </a:solidFill>
                  <a:latin typeface="Georgia" panose="02040502050405020303" pitchFamily="18"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Georgia" panose="02040502050405020303" pitchFamily="18"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Georgia" panose="02040502050405020303" pitchFamily="18"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en-US" sz="1400" i="1" dirty="0"/>
                <a:t>DB Server</a:t>
              </a:r>
            </a:p>
          </p:txBody>
        </p:sp>
        <p:sp>
          <p:nvSpPr>
            <p:cNvPr id="21" name="Rectangle 20">
              <a:extLst>
                <a:ext uri="{FF2B5EF4-FFF2-40B4-BE49-F238E27FC236}">
                  <a16:creationId xmlns:a16="http://schemas.microsoft.com/office/drawing/2014/main" id="{754D5EED-4F0B-433B-8529-5B5818847919}"/>
                </a:ext>
              </a:extLst>
            </p:cNvPr>
            <p:cNvSpPr/>
            <p:nvPr/>
          </p:nvSpPr>
          <p:spPr>
            <a:xfrm>
              <a:off x="5905771" y="3438347"/>
              <a:ext cx="2074127" cy="129035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22" name="Content Placeholder 4">
              <a:extLst>
                <a:ext uri="{FF2B5EF4-FFF2-40B4-BE49-F238E27FC236}">
                  <a16:creationId xmlns:a16="http://schemas.microsoft.com/office/drawing/2014/main" id="{9C1FE4FC-202C-4BE6-81DA-232EB1DE5BFE}"/>
                </a:ext>
              </a:extLst>
            </p:cNvPr>
            <p:cNvSpPr txBox="1">
              <a:spLocks/>
            </p:cNvSpPr>
            <p:nvPr/>
          </p:nvSpPr>
          <p:spPr>
            <a:xfrm>
              <a:off x="5749655" y="4712497"/>
              <a:ext cx="2352906" cy="347222"/>
            </a:xfrm>
            <a:prstGeom prst="rect">
              <a:avLst/>
            </a:prstGeom>
          </p:spPr>
          <p:txBody>
            <a:bodyPr vert="horz" wrap="square" lIns="91440" tIns="45720" rIns="91440" bIns="45720" rtlCol="0">
              <a:sp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bg1"/>
                  </a:solidFill>
                  <a:latin typeface="Georgia" panose="02040502050405020303" pitchFamily="18"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bg1"/>
                  </a:solidFill>
                  <a:latin typeface="Georgia" panose="02040502050405020303" pitchFamily="18"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bg1"/>
                  </a:solidFill>
                  <a:latin typeface="Georgia" panose="02040502050405020303" pitchFamily="18"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Georgia" panose="02040502050405020303" pitchFamily="18"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Georgia" panose="02040502050405020303" pitchFamily="18"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en-US" sz="1200" i="1" dirty="0"/>
                <a:t>Application Server B</a:t>
              </a:r>
            </a:p>
          </p:txBody>
        </p:sp>
        <p:sp>
          <p:nvSpPr>
            <p:cNvPr id="23" name="Rounded Rectangle 18">
              <a:extLst>
                <a:ext uri="{FF2B5EF4-FFF2-40B4-BE49-F238E27FC236}">
                  <a16:creationId xmlns:a16="http://schemas.microsoft.com/office/drawing/2014/main" id="{F322B6A8-7E40-4400-9F9F-A2BD0D5837B1}"/>
                </a:ext>
              </a:extLst>
            </p:cNvPr>
            <p:cNvSpPr/>
            <p:nvPr/>
          </p:nvSpPr>
          <p:spPr>
            <a:xfrm>
              <a:off x="6186409" y="3708164"/>
              <a:ext cx="1492406" cy="764062"/>
            </a:xfrm>
            <a:prstGeom prst="roundRect">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en-US" sz="1200" dirty="0"/>
                <a:t>Application</a:t>
              </a:r>
            </a:p>
          </p:txBody>
        </p:sp>
        <p:cxnSp>
          <p:nvCxnSpPr>
            <p:cNvPr id="24" name="Straight Arrow Connector 23">
              <a:extLst>
                <a:ext uri="{FF2B5EF4-FFF2-40B4-BE49-F238E27FC236}">
                  <a16:creationId xmlns:a16="http://schemas.microsoft.com/office/drawing/2014/main" id="{C117069F-B56E-4A59-9806-CDA7FDC1BECC}"/>
                </a:ext>
              </a:extLst>
            </p:cNvPr>
            <p:cNvCxnSpPr>
              <a:stCxn id="23" idx="3"/>
            </p:cNvCxnSpPr>
            <p:nvPr/>
          </p:nvCxnSpPr>
          <p:spPr>
            <a:xfrm flipV="1">
              <a:off x="7678815" y="3171736"/>
              <a:ext cx="1693123" cy="918459"/>
            </a:xfrm>
            <a:prstGeom prst="straightConnector1">
              <a:avLst/>
            </a:prstGeom>
            <a:ln>
              <a:headEnd type="triangle"/>
              <a:tailEnd type="triangle"/>
            </a:ln>
          </p:spPr>
          <p:style>
            <a:lnRef idx="3">
              <a:schemeClr val="accent5"/>
            </a:lnRef>
            <a:fillRef idx="0">
              <a:schemeClr val="accent5"/>
            </a:fillRef>
            <a:effectRef idx="2">
              <a:schemeClr val="accent5"/>
            </a:effectRef>
            <a:fontRef idx="minor">
              <a:schemeClr val="tx1"/>
            </a:fontRef>
          </p:style>
        </p:cxnSp>
        <p:sp>
          <p:nvSpPr>
            <p:cNvPr id="25" name="Rectangle 24">
              <a:extLst>
                <a:ext uri="{FF2B5EF4-FFF2-40B4-BE49-F238E27FC236}">
                  <a16:creationId xmlns:a16="http://schemas.microsoft.com/office/drawing/2014/main" id="{3EEF1D49-34A3-4E16-B564-7DA4035C7EC8}"/>
                </a:ext>
              </a:extLst>
            </p:cNvPr>
            <p:cNvSpPr/>
            <p:nvPr/>
          </p:nvSpPr>
          <p:spPr>
            <a:xfrm>
              <a:off x="3310322" y="2580721"/>
              <a:ext cx="2074127" cy="129035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26" name="Content Placeholder 4">
              <a:extLst>
                <a:ext uri="{FF2B5EF4-FFF2-40B4-BE49-F238E27FC236}">
                  <a16:creationId xmlns:a16="http://schemas.microsoft.com/office/drawing/2014/main" id="{8B2509E7-4602-423C-A074-7502972C753B}"/>
                </a:ext>
              </a:extLst>
            </p:cNvPr>
            <p:cNvSpPr txBox="1">
              <a:spLocks/>
            </p:cNvSpPr>
            <p:nvPr/>
          </p:nvSpPr>
          <p:spPr>
            <a:xfrm>
              <a:off x="3086375" y="3854871"/>
              <a:ext cx="2518313" cy="347222"/>
            </a:xfrm>
            <a:prstGeom prst="rect">
              <a:avLst/>
            </a:prstGeom>
          </p:spPr>
          <p:txBody>
            <a:bodyPr vert="horz" wrap="square" lIns="91440" tIns="45720" rIns="91440" bIns="45720" rtlCol="0">
              <a:sp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bg1"/>
                  </a:solidFill>
                  <a:latin typeface="Georgia" panose="02040502050405020303" pitchFamily="18"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bg1"/>
                  </a:solidFill>
                  <a:latin typeface="Georgia" panose="02040502050405020303" pitchFamily="18"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bg1"/>
                  </a:solidFill>
                  <a:latin typeface="Georgia" panose="02040502050405020303" pitchFamily="18"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Georgia" panose="02040502050405020303" pitchFamily="18"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Georgia" panose="02040502050405020303" pitchFamily="18"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en-US" sz="1200" i="1" dirty="0"/>
                <a:t>Load Balancer Server</a:t>
              </a:r>
            </a:p>
          </p:txBody>
        </p:sp>
        <p:sp>
          <p:nvSpPr>
            <p:cNvPr id="27" name="Rounded Rectangle 27">
              <a:extLst>
                <a:ext uri="{FF2B5EF4-FFF2-40B4-BE49-F238E27FC236}">
                  <a16:creationId xmlns:a16="http://schemas.microsoft.com/office/drawing/2014/main" id="{935DDD18-3757-4CDA-A202-CA8D6C156891}"/>
                </a:ext>
              </a:extLst>
            </p:cNvPr>
            <p:cNvSpPr/>
            <p:nvPr/>
          </p:nvSpPr>
          <p:spPr>
            <a:xfrm>
              <a:off x="3590960" y="2850538"/>
              <a:ext cx="1492406" cy="764062"/>
            </a:xfrm>
            <a:prstGeom prst="roundRect">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en-US" sz="1200" dirty="0"/>
                <a:t>Load Balancer</a:t>
              </a:r>
            </a:p>
          </p:txBody>
        </p:sp>
        <p:cxnSp>
          <p:nvCxnSpPr>
            <p:cNvPr id="28" name="Straight Arrow Connector 27">
              <a:extLst>
                <a:ext uri="{FF2B5EF4-FFF2-40B4-BE49-F238E27FC236}">
                  <a16:creationId xmlns:a16="http://schemas.microsoft.com/office/drawing/2014/main" id="{24F074C2-67D6-4BDD-97DB-D1B43F944AB9}"/>
                </a:ext>
              </a:extLst>
            </p:cNvPr>
            <p:cNvCxnSpPr>
              <a:stCxn id="27" idx="3"/>
              <a:endCxn id="18" idx="1"/>
            </p:cNvCxnSpPr>
            <p:nvPr/>
          </p:nvCxnSpPr>
          <p:spPr>
            <a:xfrm flipV="1">
              <a:off x="5083366" y="2342536"/>
              <a:ext cx="1103043" cy="890033"/>
            </a:xfrm>
            <a:prstGeom prst="straightConnector1">
              <a:avLst/>
            </a:prstGeom>
            <a:ln>
              <a:tailEnd type="triangle"/>
            </a:ln>
          </p:spPr>
          <p:style>
            <a:lnRef idx="3">
              <a:schemeClr val="accent5"/>
            </a:lnRef>
            <a:fillRef idx="0">
              <a:schemeClr val="accent5"/>
            </a:fillRef>
            <a:effectRef idx="2">
              <a:schemeClr val="accent5"/>
            </a:effectRef>
            <a:fontRef idx="minor">
              <a:schemeClr val="tx1"/>
            </a:fontRef>
          </p:style>
        </p:cxnSp>
        <p:cxnSp>
          <p:nvCxnSpPr>
            <p:cNvPr id="29" name="Straight Arrow Connector 28">
              <a:extLst>
                <a:ext uri="{FF2B5EF4-FFF2-40B4-BE49-F238E27FC236}">
                  <a16:creationId xmlns:a16="http://schemas.microsoft.com/office/drawing/2014/main" id="{C17EBEA8-02CA-483B-A46C-D0283D0CB67E}"/>
                </a:ext>
              </a:extLst>
            </p:cNvPr>
            <p:cNvCxnSpPr>
              <a:stCxn id="27" idx="3"/>
              <a:endCxn id="23" idx="1"/>
            </p:cNvCxnSpPr>
            <p:nvPr/>
          </p:nvCxnSpPr>
          <p:spPr>
            <a:xfrm>
              <a:off x="5083366" y="3232569"/>
              <a:ext cx="1103043" cy="857626"/>
            </a:xfrm>
            <a:prstGeom prst="straightConnector1">
              <a:avLst/>
            </a:prstGeom>
            <a:ln>
              <a:tailEnd type="triangle"/>
            </a:ln>
          </p:spPr>
          <p:style>
            <a:lnRef idx="3">
              <a:schemeClr val="accent5"/>
            </a:lnRef>
            <a:fillRef idx="0">
              <a:schemeClr val="accent5"/>
            </a:fillRef>
            <a:effectRef idx="2">
              <a:schemeClr val="accent5"/>
            </a:effectRef>
            <a:fontRef idx="minor">
              <a:schemeClr val="tx1"/>
            </a:fontRef>
          </p:style>
        </p:cxnSp>
        <p:sp>
          <p:nvSpPr>
            <p:cNvPr id="30" name="Rectangle 29">
              <a:extLst>
                <a:ext uri="{FF2B5EF4-FFF2-40B4-BE49-F238E27FC236}">
                  <a16:creationId xmlns:a16="http://schemas.microsoft.com/office/drawing/2014/main" id="{5B1FB761-AEA5-4BF3-810F-447D0838E10E}"/>
                </a:ext>
              </a:extLst>
            </p:cNvPr>
            <p:cNvSpPr/>
            <p:nvPr/>
          </p:nvSpPr>
          <p:spPr>
            <a:xfrm>
              <a:off x="838200" y="2718997"/>
              <a:ext cx="1712846" cy="100910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t>Client</a:t>
              </a:r>
            </a:p>
          </p:txBody>
        </p:sp>
        <p:cxnSp>
          <p:nvCxnSpPr>
            <p:cNvPr id="34" name="Straight Arrow Connector 33">
              <a:extLst>
                <a:ext uri="{FF2B5EF4-FFF2-40B4-BE49-F238E27FC236}">
                  <a16:creationId xmlns:a16="http://schemas.microsoft.com/office/drawing/2014/main" id="{367021EE-026D-49B2-AA19-29037DDCEA86}"/>
                </a:ext>
              </a:extLst>
            </p:cNvPr>
            <p:cNvCxnSpPr>
              <a:stCxn id="30" idx="3"/>
              <a:endCxn id="27" idx="1"/>
            </p:cNvCxnSpPr>
            <p:nvPr/>
          </p:nvCxnSpPr>
          <p:spPr>
            <a:xfrm>
              <a:off x="2551046" y="3223549"/>
              <a:ext cx="1039914" cy="9020"/>
            </a:xfrm>
            <a:prstGeom prst="straightConnector1">
              <a:avLst/>
            </a:prstGeom>
            <a:ln>
              <a:headEnd type="triangle"/>
              <a:tailEnd type="triangle"/>
            </a:ln>
          </p:spPr>
          <p:style>
            <a:lnRef idx="3">
              <a:schemeClr val="dk1"/>
            </a:lnRef>
            <a:fillRef idx="0">
              <a:schemeClr val="dk1"/>
            </a:fillRef>
            <a:effectRef idx="2">
              <a:schemeClr val="dk1"/>
            </a:effectRef>
            <a:fontRef idx="minor">
              <a:schemeClr val="tx1"/>
            </a:fontRef>
          </p:style>
        </p:cxnSp>
      </p:grpSp>
    </p:spTree>
    <p:extLst>
      <p:ext uri="{BB962C8B-B14F-4D97-AF65-F5344CB8AC3E}">
        <p14:creationId xmlns:p14="http://schemas.microsoft.com/office/powerpoint/2010/main" val="21301564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theme/theme1.xml><?xml version="1.0" encoding="utf-8"?>
<a:theme xmlns:a="http://schemas.openxmlformats.org/drawingml/2006/main" name="JU Grå">
  <a:themeElements>
    <a:clrScheme name="JU">
      <a:dk1>
        <a:srgbClr val="000000"/>
      </a:dk1>
      <a:lt1>
        <a:srgbClr val="FFFFFF"/>
      </a:lt1>
      <a:dk2>
        <a:srgbClr val="003865"/>
      </a:dk2>
      <a:lt2>
        <a:srgbClr val="EBEBDF"/>
      </a:lt2>
      <a:accent1>
        <a:srgbClr val="961B81"/>
      </a:accent1>
      <a:accent2>
        <a:srgbClr val="FFB500"/>
      </a:accent2>
      <a:accent3>
        <a:srgbClr val="003865"/>
      </a:accent3>
      <a:accent4>
        <a:srgbClr val="EBEBDF"/>
      </a:accent4>
      <a:accent5>
        <a:srgbClr val="009CDE"/>
      </a:accent5>
      <a:accent6>
        <a:srgbClr val="007A33"/>
      </a:accent6>
      <a:hlink>
        <a:srgbClr val="EBEBDF"/>
      </a:hlink>
      <a:folHlink>
        <a:srgbClr val="961B81"/>
      </a:folHlink>
    </a:clrScheme>
    <a:fontScheme name="Custom 1">
      <a:majorFont>
        <a:latin typeface="Arial"/>
        <a:ea typeface=""/>
        <a:cs typeface=""/>
      </a:majorFont>
      <a:minorFont>
        <a:latin typeface="Georgia"/>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29329</TotalTime>
  <Words>372</Words>
  <Application>Microsoft Office PowerPoint</Application>
  <PresentationFormat>Widescreen</PresentationFormat>
  <Paragraphs>119</Paragraphs>
  <Slides>11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vt:i4>
      </vt:variant>
    </vt:vector>
  </HeadingPairs>
  <TitlesOfParts>
    <vt:vector size="15" baseType="lpstr">
      <vt:lpstr>Arial</vt:lpstr>
      <vt:lpstr>Calibri</vt:lpstr>
      <vt:lpstr>Georgia</vt:lpstr>
      <vt:lpstr>JU Grå</vt:lpstr>
      <vt:lpstr>PowerPoint Presentation</vt:lpstr>
      <vt:lpstr>Scaling Web Applications</vt:lpstr>
      <vt:lpstr>Scaling web applications</vt:lpstr>
      <vt:lpstr>Horizontal scaling with a load balancer</vt:lpstr>
      <vt:lpstr>The session problem</vt:lpstr>
      <vt:lpstr>Storing sessions in the database</vt:lpstr>
      <vt:lpstr>Sticky sessions</vt:lpstr>
      <vt:lpstr>Storing sessions in cookies</vt:lpstr>
      <vt:lpstr>Storing sessions in cookies</vt:lpstr>
      <vt:lpstr>Creating scalable solutions</vt:lpstr>
      <vt:lpstr>Creating scalable solutions</vt:lpstr>
    </vt:vector>
  </TitlesOfParts>
  <Company>Jönköping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Oskar Pollack</dc:creator>
  <cp:lastModifiedBy>Peter Larsson-Green</cp:lastModifiedBy>
  <cp:revision>363</cp:revision>
  <dcterms:created xsi:type="dcterms:W3CDTF">2015-07-17T09:22:03Z</dcterms:created>
  <dcterms:modified xsi:type="dcterms:W3CDTF">2019-01-25T09:57:05Z</dcterms:modified>
</cp:coreProperties>
</file>