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325" r:id="rId4"/>
    <p:sldId id="333" r:id="rId5"/>
    <p:sldId id="334" r:id="rId6"/>
    <p:sldId id="335" r:id="rId7"/>
    <p:sldId id="337" r:id="rId8"/>
    <p:sldId id="336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  <a:srgbClr val="C0C0C0"/>
    <a:srgbClr val="F2F2F2"/>
    <a:srgbClr val="EAEAEA"/>
    <a:srgbClr val="787878"/>
    <a:srgbClr val="FFB500"/>
    <a:srgbClr val="961B81"/>
    <a:srgbClr val="FBFBFB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501" autoAdjust="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outlineViewPr>
    <p:cViewPr>
      <p:scale>
        <a:sx n="33" d="100"/>
        <a:sy n="33" d="100"/>
      </p:scale>
      <p:origin x="0" y="-1188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E5AE1-1D5F-483D-90B5-92A2A708F59B}" type="datetimeFigureOut">
              <a:rPr lang="en-US" smtClean="0"/>
              <a:t>2018-09-26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19B2B-FBA9-4EA3-BAD3-94A21FB4D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4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078" y="1122363"/>
            <a:ext cx="11783922" cy="2387600"/>
          </a:xfrm>
        </p:spPr>
        <p:txBody>
          <a:bodyPr>
            <a:normAutofit/>
          </a:bodyPr>
          <a:lstStyle/>
          <a:p>
            <a:r>
              <a:rPr lang="en-US" sz="4700" dirty="0"/>
              <a:t>Cookies &amp; Sessions in Express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Lecturer at Jönköping University</a:t>
            </a:r>
          </a:p>
          <a:p>
            <a:r>
              <a:rPr lang="en-US" dirty="0"/>
              <a:t>Autumn 2018</a:t>
            </a:r>
          </a:p>
        </p:txBody>
      </p:sp>
    </p:spTree>
    <p:extLst>
      <p:ext uri="{BB962C8B-B14F-4D97-AF65-F5344CB8AC3E}">
        <p14:creationId xmlns:p14="http://schemas.microsoft.com/office/powerpoint/2010/main" val="4015595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cookie</a:t>
            </a:r>
            <a:endParaRPr lang="en-US" noProof="0" dirty="0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B37256EE-954D-473F-AD37-15E4FA050D46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240322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express =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('express')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app = express()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app.get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("/create-cookie",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(request, response){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response.cookie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lastVisit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Date.now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00C4EDB2-225C-4B17-A9CA-3354AF8C4104}"/>
              </a:ext>
            </a:extLst>
          </p:cNvPr>
          <p:cNvSpPr txBox="1">
            <a:spLocks/>
          </p:cNvSpPr>
          <p:nvPr/>
        </p:nvSpPr>
        <p:spPr>
          <a:xfrm>
            <a:off x="1913248" y="5202679"/>
            <a:ext cx="8365503" cy="37702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Set-Cookie: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lastVisit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=1537889037157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686B8D0C-AC8A-4275-8B4A-15C8B119A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29374"/>
            <a:ext cx="10515600" cy="4801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Header added to the response:</a:t>
            </a:r>
          </a:p>
        </p:txBody>
      </p:sp>
    </p:spTree>
    <p:extLst>
      <p:ext uri="{BB962C8B-B14F-4D97-AF65-F5344CB8AC3E}">
        <p14:creationId xmlns:p14="http://schemas.microsoft.com/office/powerpoint/2010/main" val="285539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nimBg="1"/>
      <p:bldP spid="23" grpId="0" animBg="1"/>
      <p:bldP spid="2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cookies</a:t>
            </a:r>
            <a:endParaRPr lang="en-US" noProof="0" dirty="0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B37256EE-954D-473F-AD37-15E4FA050D46}"/>
              </a:ext>
            </a:extLst>
          </p:cNvPr>
          <p:cNvSpPr txBox="1">
            <a:spLocks/>
          </p:cNvSpPr>
          <p:nvPr/>
        </p:nvSpPr>
        <p:spPr>
          <a:xfrm>
            <a:off x="838200" y="2675970"/>
            <a:ext cx="10515600" cy="32137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express =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('express')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cookieParser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('cookie-parser')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app = express()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cookieParser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app.get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("/log-cookie",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(request, response){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lastVisit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request.cookies.lastVisit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C0630630-0558-4FD6-A0AE-DC4DDC6A4B23}"/>
              </a:ext>
            </a:extLst>
          </p:cNvPr>
          <p:cNvSpPr txBox="1">
            <a:spLocks/>
          </p:cNvSpPr>
          <p:nvPr/>
        </p:nvSpPr>
        <p:spPr>
          <a:xfrm>
            <a:off x="2555842" y="2045973"/>
            <a:ext cx="7080315" cy="37702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Cookie: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lastVisit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=1537889037157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7DDE157-70EA-4DBB-B5A5-1AB08B0A6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236"/>
            <a:ext cx="10515600" cy="4801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Header received in the request:</a:t>
            </a:r>
          </a:p>
        </p:txBody>
      </p:sp>
    </p:spTree>
    <p:extLst>
      <p:ext uri="{BB962C8B-B14F-4D97-AF65-F5344CB8AC3E}">
        <p14:creationId xmlns:p14="http://schemas.microsoft.com/office/powerpoint/2010/main" val="350306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nimBg="1"/>
      <p:bldP spid="8" grpId="0" animBg="1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cookies example</a:t>
            </a:r>
            <a:endParaRPr lang="en-US" noProof="0" dirty="0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B37256EE-954D-473F-AD37-15E4FA050D46}"/>
              </a:ext>
            </a:extLst>
          </p:cNvPr>
          <p:cNvSpPr txBox="1">
            <a:spLocks/>
          </p:cNvSpPr>
          <p:nvPr/>
        </p:nvSpPr>
        <p:spPr>
          <a:xfrm>
            <a:off x="838200" y="2280044"/>
            <a:ext cx="10515600" cy="32137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app.get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("/test",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(request, response){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counter = 1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request.cookies.counter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counter =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request.cookies.counter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+ 1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response.cookie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("counter", counter)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7DDE157-70EA-4DBB-B5A5-1AB08B0A6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236"/>
            <a:ext cx="11030146" cy="4801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Count how many times the client has been requesting a specific page.</a:t>
            </a:r>
          </a:p>
        </p:txBody>
      </p:sp>
    </p:spTree>
    <p:extLst>
      <p:ext uri="{BB962C8B-B14F-4D97-AF65-F5344CB8AC3E}">
        <p14:creationId xmlns:p14="http://schemas.microsoft.com/office/powerpoint/2010/main" val="347167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nimBg="1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sessions</a:t>
            </a:r>
            <a:endParaRPr lang="en-US" noProof="0" dirty="0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B37256EE-954D-473F-AD37-15E4FA050D46}"/>
              </a:ext>
            </a:extLst>
          </p:cNvPr>
          <p:cNvSpPr txBox="1">
            <a:spLocks/>
          </p:cNvSpPr>
          <p:nvPr/>
        </p:nvSpPr>
        <p:spPr>
          <a:xfrm>
            <a:off x="360680" y="1436688"/>
            <a:ext cx="6741160" cy="361893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express =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('express')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session =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('express-session')</a:t>
            </a:r>
          </a:p>
          <a:p>
            <a:pPr marL="0" indent="0">
              <a:buNone/>
            </a:pPr>
            <a:endParaRPr lang="en-US" sz="20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app = express()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(session({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saveUninitialized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resave: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secret: '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ajdhrgsja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}))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10A00346-3D54-41B5-BBFC-2DD006BD7771}"/>
              </a:ext>
            </a:extLst>
          </p:cNvPr>
          <p:cNvSpPr txBox="1">
            <a:spLocks/>
          </p:cNvSpPr>
          <p:nvPr/>
        </p:nvSpPr>
        <p:spPr>
          <a:xfrm>
            <a:off x="4815840" y="2636520"/>
            <a:ext cx="7127240" cy="32137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app.get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("/test",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(request, response){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counter = 1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request.session.counter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counter =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request.session.counter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request.session.counter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counter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...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</p:spTree>
    <p:extLst>
      <p:ext uri="{BB962C8B-B14F-4D97-AF65-F5344CB8AC3E}">
        <p14:creationId xmlns:p14="http://schemas.microsoft.com/office/powerpoint/2010/main" val="382556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nimBg="1"/>
      <p:bldP spid="9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sessions</a:t>
            </a:r>
            <a:endParaRPr lang="en-US" noProof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3994E66-67A4-44FC-A9A8-C9C05CDF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99617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Where are the sessions stored?</a:t>
            </a:r>
          </a:p>
          <a:p>
            <a:r>
              <a:rPr lang="en-US" dirty="0"/>
              <a:t>Configurable through different stores.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0DF5E27-B83C-47BA-8507-73D4C602C2D8}"/>
              </a:ext>
            </a:extLst>
          </p:cNvPr>
          <p:cNvSpPr txBox="1">
            <a:spLocks/>
          </p:cNvSpPr>
          <p:nvPr/>
        </p:nvSpPr>
        <p:spPr>
          <a:xfrm>
            <a:off x="1757680" y="2833296"/>
            <a:ext cx="7721600" cy="361893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express =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('express')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session =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('express-session')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app = express()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(session({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store: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secret: '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ajdhrgsja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saveUninitialized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resave: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}))</a:t>
            </a:r>
          </a:p>
        </p:txBody>
      </p:sp>
    </p:spTree>
    <p:extLst>
      <p:ext uri="{BB962C8B-B14F-4D97-AF65-F5344CB8AC3E}">
        <p14:creationId xmlns:p14="http://schemas.microsoft.com/office/powerpoint/2010/main" val="33460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sessions in SQLite</a:t>
            </a:r>
            <a:endParaRPr lang="en-US" noProof="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0DF5E27-B83C-47BA-8507-73D4C602C2D8}"/>
              </a:ext>
            </a:extLst>
          </p:cNvPr>
          <p:cNvSpPr txBox="1">
            <a:spLocks/>
          </p:cNvSpPr>
          <p:nvPr/>
        </p:nvSpPr>
        <p:spPr>
          <a:xfrm>
            <a:off x="988060" y="1573456"/>
            <a:ext cx="10215880" cy="442941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express =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('express')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session =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('express-session')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connectSqlite3 =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('connect-sqlite3')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SQLiteStore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connectSqlite3(session)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app = express()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(session({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store: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SQLiteStore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"session-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db.db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"}),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secret: '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ajdhrgsja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saveUninitialized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resave: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}))</a:t>
            </a:r>
          </a:p>
        </p:txBody>
      </p:sp>
    </p:spTree>
    <p:extLst>
      <p:ext uri="{BB962C8B-B14F-4D97-AF65-F5344CB8AC3E}">
        <p14:creationId xmlns:p14="http://schemas.microsoft.com/office/powerpoint/2010/main" val="226180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theme/theme1.xml><?xml version="1.0" encoding="utf-8"?>
<a:theme xmlns:a="http://schemas.openxmlformats.org/drawingml/2006/main" name="JU Grå">
  <a:themeElements>
    <a:clrScheme name="Custom 1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F2F2F2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29637</TotalTime>
  <Words>422</Words>
  <Application>Microsoft Office PowerPoint</Application>
  <PresentationFormat>Widescreen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Georgia</vt:lpstr>
      <vt:lpstr>JU Grå</vt:lpstr>
      <vt:lpstr>PowerPoint Presentation</vt:lpstr>
      <vt:lpstr>Cookies &amp; Sessions in Express</vt:lpstr>
      <vt:lpstr>Creating a cookie</vt:lpstr>
      <vt:lpstr>Reading cookies</vt:lpstr>
      <vt:lpstr>cookies example</vt:lpstr>
      <vt:lpstr>Using sessions</vt:lpstr>
      <vt:lpstr>Using sessions</vt:lpstr>
      <vt:lpstr>Storing sessions in SQLite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383</cp:revision>
  <dcterms:created xsi:type="dcterms:W3CDTF">2015-07-17T09:22:03Z</dcterms:created>
  <dcterms:modified xsi:type="dcterms:W3CDTF">2018-09-26T09:24:42Z</dcterms:modified>
</cp:coreProperties>
</file>