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335" r:id="rId3"/>
    <p:sldId id="363" r:id="rId4"/>
    <p:sldId id="374" r:id="rId5"/>
    <p:sldId id="375" r:id="rId6"/>
    <p:sldId id="376" r:id="rId7"/>
    <p:sldId id="378" r:id="rId8"/>
    <p:sldId id="379" r:id="rId9"/>
    <p:sldId id="380" r:id="rId10"/>
    <p:sldId id="381" r:id="rId11"/>
    <p:sldId id="382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865"/>
    <a:srgbClr val="FFB500"/>
    <a:srgbClr val="961B81"/>
    <a:srgbClr val="C0C0C0"/>
    <a:srgbClr val="F2F2F2"/>
    <a:srgbClr val="EAEAEA"/>
    <a:srgbClr val="787878"/>
    <a:srgbClr val="FBFBFB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3" autoAdjust="0"/>
    <p:restoredTop sz="95501" autoAdjust="0"/>
  </p:normalViewPr>
  <p:slideViewPr>
    <p:cSldViewPr snapToGrid="0">
      <p:cViewPr varScale="1">
        <p:scale>
          <a:sx n="64" d="100"/>
          <a:sy n="64" d="100"/>
        </p:scale>
        <p:origin x="556" y="40"/>
      </p:cViewPr>
      <p:guideLst/>
    </p:cSldViewPr>
  </p:slideViewPr>
  <p:outlineViewPr>
    <p:cViewPr>
      <p:scale>
        <a:sx n="33" d="100"/>
        <a:sy n="33" d="100"/>
      </p:scale>
      <p:origin x="0" y="-1188"/>
    </p:cViewPr>
  </p:outlin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E5AE1-1D5F-483D-90B5-92A2A708F59B}" type="datetimeFigureOut">
              <a:rPr lang="en-US" smtClean="0"/>
              <a:t>2018-09-02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19B2B-FBA9-4EA3-BAD3-94A21FB4D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940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Using the database object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74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/>
              <a:t>Updating rows:</a:t>
            </a:r>
            <a:endParaRPr lang="en-US" noProof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A41666-24BB-4BD6-9FEE-0FE351BE3110}"/>
              </a:ext>
            </a:extLst>
          </p:cNvPr>
          <p:cNvSpPr txBox="1">
            <a:spLocks/>
          </p:cNvSpPr>
          <p:nvPr/>
        </p:nvSpPr>
        <p:spPr>
          <a:xfrm>
            <a:off x="838201" y="2450311"/>
            <a:ext cx="10515600" cy="430194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id = 1</a:t>
            </a:r>
          </a:p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newName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"Alicia"</a:t>
            </a:r>
          </a:p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query = "UPDATE Humans SET Name = ? WHERE id = ?"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db.run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(query, [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newName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id],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(error){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(error){</a:t>
            </a:r>
          </a:p>
          <a:p>
            <a:pPr marL="0" indent="0">
              <a:buNone/>
            </a:pP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// ...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numberOfUpdatedRows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.changes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</p:txBody>
      </p:sp>
    </p:spTree>
    <p:extLst>
      <p:ext uri="{BB962C8B-B14F-4D97-AF65-F5344CB8AC3E}">
        <p14:creationId xmlns:p14="http://schemas.microsoft.com/office/powerpoint/2010/main" val="4171867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Using the database object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74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/>
              <a:t>Deleting rows:</a:t>
            </a:r>
            <a:endParaRPr lang="en-US" noProof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A41666-24BB-4BD6-9FEE-0FE351BE3110}"/>
              </a:ext>
            </a:extLst>
          </p:cNvPr>
          <p:cNvSpPr txBox="1">
            <a:spLocks/>
          </p:cNvSpPr>
          <p:nvPr/>
        </p:nvSpPr>
        <p:spPr>
          <a:xfrm>
            <a:off x="838201" y="2450311"/>
            <a:ext cx="10515600" cy="386900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id = 1</a:t>
            </a:r>
          </a:p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query = "DELETE FROM Humans WHERE id = ?"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db.run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(query, [id],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(error){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(error){</a:t>
            </a:r>
          </a:p>
          <a:p>
            <a:pPr marL="0" indent="0">
              <a:buNone/>
            </a:pP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// ...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numberOfDeletedRows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.changes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</p:txBody>
      </p:sp>
    </p:spTree>
    <p:extLst>
      <p:ext uri="{BB962C8B-B14F-4D97-AF65-F5344CB8AC3E}">
        <p14:creationId xmlns:p14="http://schemas.microsoft.com/office/powerpoint/2010/main" val="74942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Using SQLite in Node.js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Jönköping University</a:t>
            </a:r>
          </a:p>
          <a:p>
            <a:r>
              <a:rPr lang="en-US" dirty="0"/>
              <a:t>Autumn 2018</a:t>
            </a:r>
          </a:p>
        </p:txBody>
      </p:sp>
    </p:spTree>
    <p:extLst>
      <p:ext uri="{BB962C8B-B14F-4D97-AF65-F5344CB8AC3E}">
        <p14:creationId xmlns:p14="http://schemas.microsoft.com/office/powerpoint/2010/main" val="910029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The </a:t>
            </a:r>
            <a:r>
              <a:rPr lang="en-US" cap="none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sql</a:t>
            </a:r>
            <a:r>
              <a:rPr lang="en-US" cap="none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ite3</a:t>
            </a:r>
            <a:r>
              <a:rPr lang="en-US" noProof="0" dirty="0"/>
              <a:t> package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06942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/>
              <a:t>Distributions of SQLite exists as </a:t>
            </a:r>
            <a:r>
              <a:rPr lang="en-US" noProof="0" dirty="0" err="1"/>
              <a:t>npm</a:t>
            </a:r>
            <a:r>
              <a:rPr lang="en-US" noProof="0" dirty="0"/>
              <a:t> packages, e.g.: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install sqlite3</a:t>
            </a:r>
            <a:endParaRPr lang="en-US" noProof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A41666-24BB-4BD6-9FEE-0FE351BE3110}"/>
              </a:ext>
            </a:extLst>
          </p:cNvPr>
          <p:cNvSpPr txBox="1">
            <a:spLocks/>
          </p:cNvSpPr>
          <p:nvPr/>
        </p:nvSpPr>
        <p:spPr>
          <a:xfrm>
            <a:off x="838200" y="3009782"/>
            <a:ext cx="10515600" cy="83843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sqlite3 =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require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('sqlite3')</a:t>
            </a:r>
          </a:p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db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sqlite3.Database('path/to/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database.db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</p:txBody>
      </p:sp>
    </p:spTree>
    <p:extLst>
      <p:ext uri="{BB962C8B-B14F-4D97-AF65-F5344CB8AC3E}">
        <p14:creationId xmlns:p14="http://schemas.microsoft.com/office/powerpoint/2010/main" val="4212646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Using the database object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74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/>
              <a:t>Creating a table:</a:t>
            </a:r>
            <a:endParaRPr lang="en-US" noProof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A41666-24BB-4BD6-9FEE-0FE351BE3110}"/>
              </a:ext>
            </a:extLst>
          </p:cNvPr>
          <p:cNvSpPr txBox="1">
            <a:spLocks/>
          </p:cNvSpPr>
          <p:nvPr/>
        </p:nvSpPr>
        <p:spPr>
          <a:xfrm>
            <a:off x="1007165" y="2450311"/>
            <a:ext cx="8733183" cy="300313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db.run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("CREATE TABLE...",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(error){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(error){</a:t>
            </a:r>
          </a:p>
          <a:p>
            <a:pPr marL="0" indent="0">
              <a:buNone/>
            </a:pP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// Query could not be executed.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// Query successfully executed.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</p:txBody>
      </p:sp>
    </p:spTree>
    <p:extLst>
      <p:ext uri="{BB962C8B-B14F-4D97-AF65-F5344CB8AC3E}">
        <p14:creationId xmlns:p14="http://schemas.microsoft.com/office/powerpoint/2010/main" val="2703841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Using the database object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74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/>
              <a:t>Inserting rows:</a:t>
            </a:r>
            <a:endParaRPr lang="en-US" noProof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A41666-24BB-4BD6-9FEE-0FE351BE3110}"/>
              </a:ext>
            </a:extLst>
          </p:cNvPr>
          <p:cNvSpPr txBox="1">
            <a:spLocks/>
          </p:cNvSpPr>
          <p:nvPr/>
        </p:nvSpPr>
        <p:spPr>
          <a:xfrm>
            <a:off x="1007165" y="2460250"/>
            <a:ext cx="10346635" cy="343606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db.run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("INSERT INTO...",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(error){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(error){</a:t>
            </a:r>
          </a:p>
          <a:p>
            <a:pPr marL="0" indent="0">
              <a:buNone/>
            </a:pP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// Query could not be executed.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// Query successfully executed.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id = </a:t>
            </a: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.lastID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</p:txBody>
      </p:sp>
    </p:spTree>
    <p:extLst>
      <p:ext uri="{BB962C8B-B14F-4D97-AF65-F5344CB8AC3E}">
        <p14:creationId xmlns:p14="http://schemas.microsoft.com/office/powerpoint/2010/main" val="3166053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Using the database object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74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/>
              <a:t>Inserting rows:</a:t>
            </a:r>
            <a:endParaRPr lang="en-US" noProof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A41666-24BB-4BD6-9FEE-0FE351BE3110}"/>
              </a:ext>
            </a:extLst>
          </p:cNvPr>
          <p:cNvSpPr txBox="1">
            <a:spLocks/>
          </p:cNvSpPr>
          <p:nvPr/>
        </p:nvSpPr>
        <p:spPr>
          <a:xfrm>
            <a:off x="838201" y="2450311"/>
            <a:ext cx="10515600" cy="170431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query = "INSERT INTO Humans (Name) VALUES ('Alice')"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db.run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(query,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(error){</a:t>
            </a:r>
          </a:p>
          <a:p>
            <a:pPr marL="0" indent="0">
              <a:buNone/>
            </a:pP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...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B0AB9692-99A9-431C-9942-7E804FB6CB66}"/>
              </a:ext>
            </a:extLst>
          </p:cNvPr>
          <p:cNvSpPr txBox="1">
            <a:spLocks/>
          </p:cNvSpPr>
          <p:nvPr/>
        </p:nvSpPr>
        <p:spPr>
          <a:xfrm>
            <a:off x="838200" y="4467955"/>
            <a:ext cx="10515600" cy="213725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name = "Alice"</a:t>
            </a:r>
          </a:p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query = "INSERT INTO Humans (Name) VALUES ('"+name+"')"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db.run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(query,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(error){</a:t>
            </a:r>
          </a:p>
          <a:p>
            <a:pPr marL="0" indent="0">
              <a:buNone/>
            </a:pP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...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</p:txBody>
      </p:sp>
    </p:spTree>
    <p:extLst>
      <p:ext uri="{BB962C8B-B14F-4D97-AF65-F5344CB8AC3E}">
        <p14:creationId xmlns:p14="http://schemas.microsoft.com/office/powerpoint/2010/main" val="774691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  <p:bldP spid="5" grpId="0" uiExpan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Using the database object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74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/>
              <a:t>Inserting rows:</a:t>
            </a:r>
            <a:endParaRPr lang="en-US" noProof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A41666-24BB-4BD6-9FEE-0FE351BE3110}"/>
              </a:ext>
            </a:extLst>
          </p:cNvPr>
          <p:cNvSpPr txBox="1">
            <a:spLocks/>
          </p:cNvSpPr>
          <p:nvPr/>
        </p:nvSpPr>
        <p:spPr>
          <a:xfrm>
            <a:off x="838201" y="2450311"/>
            <a:ext cx="10515600" cy="213725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name = "Alice"</a:t>
            </a:r>
          </a:p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query = "INSERT INTO Humans (Name) VALUES (?)"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db.run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(query, [name],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(error){</a:t>
            </a:r>
          </a:p>
          <a:p>
            <a:pPr marL="0" indent="0">
              <a:buNone/>
            </a:pP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...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</p:txBody>
      </p:sp>
    </p:spTree>
    <p:extLst>
      <p:ext uri="{BB962C8B-B14F-4D97-AF65-F5344CB8AC3E}">
        <p14:creationId xmlns:p14="http://schemas.microsoft.com/office/powerpoint/2010/main" val="2858611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Using the database object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74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/>
              <a:t>Retrieving a single row:</a:t>
            </a:r>
            <a:endParaRPr lang="en-US" noProof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A41666-24BB-4BD6-9FEE-0FE351BE3110}"/>
              </a:ext>
            </a:extLst>
          </p:cNvPr>
          <p:cNvSpPr txBox="1">
            <a:spLocks/>
          </p:cNvSpPr>
          <p:nvPr/>
        </p:nvSpPr>
        <p:spPr>
          <a:xfrm>
            <a:off x="838201" y="2450311"/>
            <a:ext cx="10515600" cy="386900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name = "Alice"</a:t>
            </a:r>
          </a:p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query = "SELECT * FROM Humans WHERE Name = ?"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db.get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(query, [name],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(error, human){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rgbClr val="00386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(error){</a:t>
            </a:r>
          </a:p>
          <a:p>
            <a:pPr marL="0" indent="0">
              <a:buNone/>
            </a:pP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// </a:t>
            </a: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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 }</a:t>
            </a:r>
            <a:r>
              <a:rPr lang="en-US" sz="2200" b="1" dirty="0">
                <a:solidFill>
                  <a:srgbClr val="003865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else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{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// human = {Id: 1, Name: "Alice", Age: 10}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3F1D0F3-A155-4DAE-9349-E0EABCA7A959}"/>
              </a:ext>
            </a:extLst>
          </p:cNvPr>
          <p:cNvSpPr/>
          <p:nvPr/>
        </p:nvSpPr>
        <p:spPr>
          <a:xfrm>
            <a:off x="8882484" y="3750071"/>
            <a:ext cx="3121964" cy="249463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9C22375-0A9A-4BF1-B25C-EBA6372ED6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307088"/>
              </p:ext>
            </p:extLst>
          </p:nvPr>
        </p:nvGraphicFramePr>
        <p:xfrm>
          <a:off x="9663338" y="3983360"/>
          <a:ext cx="2026507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9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sv-SE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Alice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Bob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Chloe Clair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D140E3ED-4F6F-4DBE-A746-CE424F5BF570}"/>
              </a:ext>
            </a:extLst>
          </p:cNvPr>
          <p:cNvSpPr txBox="1"/>
          <p:nvPr/>
        </p:nvSpPr>
        <p:spPr>
          <a:xfrm>
            <a:off x="8882484" y="5783035"/>
            <a:ext cx="3121964" cy="461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/>
              <a:t>Database:  Test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B8E33A2-51B9-4845-92EF-2E0BA0521AC4}"/>
              </a:ext>
            </a:extLst>
          </p:cNvPr>
          <p:cNvSpPr txBox="1"/>
          <p:nvPr/>
        </p:nvSpPr>
        <p:spPr>
          <a:xfrm>
            <a:off x="9186256" y="5413703"/>
            <a:ext cx="2503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Table: Humans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507F8DDF-E15E-4D39-B613-748171BF64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599468"/>
              </p:ext>
            </p:extLst>
          </p:nvPr>
        </p:nvGraphicFramePr>
        <p:xfrm>
          <a:off x="9184156" y="3986490"/>
          <a:ext cx="479182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sv-SE" dirty="0"/>
                        <a:t>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59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 animBg="1"/>
      <p:bldP spid="9" grpId="0" animBg="1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Using the database object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74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/>
              <a:t>Retrieving multiple rows:</a:t>
            </a:r>
            <a:endParaRPr lang="en-US" noProof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A41666-24BB-4BD6-9FEE-0FE351BE3110}"/>
              </a:ext>
            </a:extLst>
          </p:cNvPr>
          <p:cNvSpPr txBox="1">
            <a:spLocks/>
          </p:cNvSpPr>
          <p:nvPr/>
        </p:nvSpPr>
        <p:spPr>
          <a:xfrm>
            <a:off x="838201" y="2450311"/>
            <a:ext cx="10515600" cy="430194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maxAge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18</a:t>
            </a:r>
          </a:p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query = "SELECT * FROM Humans WHERE Age &lt; ?"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db.all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(query, [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maxAge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],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(error, humans){</a:t>
            </a:r>
          </a:p>
          <a:p>
            <a:pPr marL="0" indent="0">
              <a:buNone/>
            </a:pP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/*</a:t>
            </a:r>
          </a:p>
          <a:p>
            <a:pPr marL="0" indent="0">
              <a:buNone/>
            </a:pP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humans = [</a:t>
            </a:r>
          </a:p>
          <a:p>
            <a:pPr marL="0" indent="0">
              <a:buNone/>
            </a:pP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{Id: 1, Name: "Alice", Age: 10},</a:t>
            </a:r>
          </a:p>
          <a:p>
            <a:pPr marL="0" indent="0">
              <a:buNone/>
            </a:pP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...</a:t>
            </a:r>
          </a:p>
          <a:p>
            <a:pPr marL="0" indent="0">
              <a:buNone/>
            </a:pP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]</a:t>
            </a:r>
          </a:p>
          <a:p>
            <a:pPr marL="0" indent="0">
              <a:buNone/>
            </a:pP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*/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5FD9B7-6D5B-40CB-A1E0-FC00FC46BE42}"/>
              </a:ext>
            </a:extLst>
          </p:cNvPr>
          <p:cNvSpPr/>
          <p:nvPr/>
        </p:nvSpPr>
        <p:spPr>
          <a:xfrm>
            <a:off x="8882484" y="3750071"/>
            <a:ext cx="3121964" cy="249463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1FB997B-A5F2-465F-959B-9348522B33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217312"/>
              </p:ext>
            </p:extLst>
          </p:nvPr>
        </p:nvGraphicFramePr>
        <p:xfrm>
          <a:off x="9663338" y="3983360"/>
          <a:ext cx="2026507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9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sv-SE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Alice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Bob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Chloe Clair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A25C8C1C-8793-496B-868F-E44AC8CF56B7}"/>
              </a:ext>
            </a:extLst>
          </p:cNvPr>
          <p:cNvSpPr txBox="1"/>
          <p:nvPr/>
        </p:nvSpPr>
        <p:spPr>
          <a:xfrm>
            <a:off x="8882484" y="5783035"/>
            <a:ext cx="3121964" cy="461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/>
              <a:t>Database:  Test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8134A4E-1013-4737-B984-58D497C99370}"/>
              </a:ext>
            </a:extLst>
          </p:cNvPr>
          <p:cNvSpPr txBox="1"/>
          <p:nvPr/>
        </p:nvSpPr>
        <p:spPr>
          <a:xfrm>
            <a:off x="9186256" y="5413703"/>
            <a:ext cx="2503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Table: Humans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2FDD250C-16B0-4BA3-8D46-BF6154C3EE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970353"/>
              </p:ext>
            </p:extLst>
          </p:nvPr>
        </p:nvGraphicFramePr>
        <p:xfrm>
          <a:off x="9184156" y="3986490"/>
          <a:ext cx="479182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sv-SE" dirty="0"/>
                        <a:t>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2136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 animBg="1"/>
      <p:bldP spid="10" grpId="0" animBg="1"/>
      <p:bldP spid="12" grpId="0"/>
      <p:bldP spid="13" grpId="0"/>
    </p:bldLst>
  </p:timing>
</p:sld>
</file>

<file path=ppt/theme/theme1.xml><?xml version="1.0" encoding="utf-8"?>
<a:theme xmlns:a="http://schemas.openxmlformats.org/drawingml/2006/main" name="JU Grå">
  <a:themeElements>
    <a:clrScheme name="JU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961B81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26914</TotalTime>
  <Words>565</Words>
  <Application>Microsoft Office PowerPoint</Application>
  <PresentationFormat>Widescreen</PresentationFormat>
  <Paragraphs>120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Courier New</vt:lpstr>
      <vt:lpstr>Georgia</vt:lpstr>
      <vt:lpstr>Wingdings</vt:lpstr>
      <vt:lpstr>JU Grå</vt:lpstr>
      <vt:lpstr>PowerPoint Presentation</vt:lpstr>
      <vt:lpstr>Using SQLite in Node.js</vt:lpstr>
      <vt:lpstr>The sqlite3 package</vt:lpstr>
      <vt:lpstr>Using the database object</vt:lpstr>
      <vt:lpstr>Using the database object</vt:lpstr>
      <vt:lpstr>Using the database object</vt:lpstr>
      <vt:lpstr>Using the database object</vt:lpstr>
      <vt:lpstr>Using the database object</vt:lpstr>
      <vt:lpstr>Using the database object</vt:lpstr>
      <vt:lpstr>Using the database object</vt:lpstr>
      <vt:lpstr>Using the database object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Larsson-Green</cp:lastModifiedBy>
  <cp:revision>411</cp:revision>
  <dcterms:created xsi:type="dcterms:W3CDTF">2015-07-17T09:22:03Z</dcterms:created>
  <dcterms:modified xsi:type="dcterms:W3CDTF">2018-09-02T15:18:08Z</dcterms:modified>
</cp:coreProperties>
</file>